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1474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9614F-CD7B-43C2-ADB3-56A9836F23B3}" type="datetimeFigureOut">
              <a:rPr lang="zh-TW" altLang="en-US" smtClean="0"/>
              <a:t>2020/3/24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70CAA-CBB9-4B89-9896-3DB123BB920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49170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9614F-CD7B-43C2-ADB3-56A9836F23B3}" type="datetimeFigureOut">
              <a:rPr lang="zh-TW" altLang="en-US" smtClean="0"/>
              <a:t>2020/3/24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70CAA-CBB9-4B89-9896-3DB123BB920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0539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9614F-CD7B-43C2-ADB3-56A9836F23B3}" type="datetimeFigureOut">
              <a:rPr lang="zh-TW" altLang="en-US" smtClean="0"/>
              <a:t>2020/3/24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70CAA-CBB9-4B89-9896-3DB123BB920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6788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9614F-CD7B-43C2-ADB3-56A9836F23B3}" type="datetimeFigureOut">
              <a:rPr lang="zh-TW" altLang="en-US" smtClean="0"/>
              <a:t>2020/3/24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70CAA-CBB9-4B89-9896-3DB123BB920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67370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9614F-CD7B-43C2-ADB3-56A9836F23B3}" type="datetimeFigureOut">
              <a:rPr lang="zh-TW" altLang="en-US" smtClean="0"/>
              <a:t>2020/3/24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70CAA-CBB9-4B89-9896-3DB123BB920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24200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9614F-CD7B-43C2-ADB3-56A9836F23B3}" type="datetimeFigureOut">
              <a:rPr lang="zh-TW" altLang="en-US" smtClean="0"/>
              <a:t>2020/3/24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70CAA-CBB9-4B89-9896-3DB123BB920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33334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9614F-CD7B-43C2-ADB3-56A9836F23B3}" type="datetimeFigureOut">
              <a:rPr lang="zh-TW" altLang="en-US" smtClean="0"/>
              <a:t>2020/3/24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70CAA-CBB9-4B89-9896-3DB123BB920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68713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9614F-CD7B-43C2-ADB3-56A9836F23B3}" type="datetimeFigureOut">
              <a:rPr lang="zh-TW" altLang="en-US" smtClean="0"/>
              <a:t>2020/3/24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70CAA-CBB9-4B89-9896-3DB123BB920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40120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9614F-CD7B-43C2-ADB3-56A9836F23B3}" type="datetimeFigureOut">
              <a:rPr lang="zh-TW" altLang="en-US" smtClean="0"/>
              <a:t>2020/3/24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70CAA-CBB9-4B89-9896-3DB123BB920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14059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9614F-CD7B-43C2-ADB3-56A9836F23B3}" type="datetimeFigureOut">
              <a:rPr lang="zh-TW" altLang="en-US" smtClean="0"/>
              <a:t>2020/3/24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70CAA-CBB9-4B89-9896-3DB123BB920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97372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9614F-CD7B-43C2-ADB3-56A9836F23B3}" type="datetimeFigureOut">
              <a:rPr lang="zh-TW" altLang="en-US" smtClean="0"/>
              <a:t>2020/3/24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70CAA-CBB9-4B89-9896-3DB123BB920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13279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09614F-CD7B-43C2-ADB3-56A9836F23B3}" type="datetimeFigureOut">
              <a:rPr lang="zh-TW" altLang="en-US" smtClean="0"/>
              <a:t>2020/3/24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870CAA-CBB9-4B89-9896-3DB123BB920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22613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classroom.google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 smtClean="0"/>
              <a:t>Google Classroom</a:t>
            </a:r>
            <a:r>
              <a:rPr lang="zh-TW" altLang="en-US" dirty="0" smtClean="0"/>
              <a:t>學生端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95123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作業繳交步驟</a:t>
            </a:r>
            <a:r>
              <a:rPr lang="en-US" altLang="zh-TW" dirty="0"/>
              <a:t>3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選取裝置中的檔案</a:t>
            </a:r>
            <a:endParaRPr lang="zh-TW" alt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420888"/>
            <a:ext cx="6830236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向右箭號 3"/>
          <p:cNvSpPr/>
          <p:nvPr/>
        </p:nvSpPr>
        <p:spPr>
          <a:xfrm>
            <a:off x="2771800" y="4437112"/>
            <a:ext cx="978408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561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作業繳交步驟</a:t>
            </a:r>
            <a:r>
              <a:rPr lang="en-US" altLang="zh-TW" dirty="0" smtClean="0"/>
              <a:t>4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找到作業檔案的位置</a:t>
            </a:r>
            <a:r>
              <a:rPr lang="en-US" altLang="zh-TW" dirty="0" smtClean="0"/>
              <a:t>(</a:t>
            </a:r>
            <a:r>
              <a:rPr lang="zh-TW" altLang="en-US" dirty="0" smtClean="0"/>
              <a:t>資料夾</a:t>
            </a:r>
            <a:r>
              <a:rPr lang="en-US" altLang="zh-TW" dirty="0" smtClean="0"/>
              <a:t>)</a:t>
            </a:r>
            <a:r>
              <a:rPr lang="zh-TW" altLang="en-US" dirty="0" smtClean="0"/>
              <a:t>，點選作業檔案名稱，然後按下</a:t>
            </a:r>
            <a:r>
              <a:rPr lang="zh-TW" altLang="en-US" dirty="0" smtClean="0">
                <a:solidFill>
                  <a:srgbClr val="FF0000"/>
                </a:solidFill>
              </a:rPr>
              <a:t>開啟</a:t>
            </a:r>
            <a:r>
              <a:rPr lang="zh-TW" altLang="en-US" dirty="0" smtClean="0"/>
              <a:t>。</a:t>
            </a:r>
            <a:endParaRPr lang="zh-TW" alt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996952"/>
            <a:ext cx="5082332" cy="3618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30618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作業繳交步驟</a:t>
            </a:r>
            <a:r>
              <a:rPr lang="en-US" altLang="zh-TW" dirty="0"/>
              <a:t>5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找到作業檔案的位置</a:t>
            </a:r>
            <a:r>
              <a:rPr lang="en-US" altLang="zh-TW" dirty="0" smtClean="0"/>
              <a:t>(</a:t>
            </a:r>
            <a:r>
              <a:rPr lang="zh-TW" altLang="en-US" dirty="0" smtClean="0"/>
              <a:t>資料夾</a:t>
            </a:r>
            <a:r>
              <a:rPr lang="en-US" altLang="zh-TW" dirty="0" smtClean="0"/>
              <a:t>)</a:t>
            </a:r>
            <a:r>
              <a:rPr lang="zh-TW" altLang="en-US" dirty="0" smtClean="0"/>
              <a:t>，點選作業檔案名稱，然後按下</a:t>
            </a:r>
            <a:r>
              <a:rPr lang="zh-TW" altLang="en-US" dirty="0" smtClean="0">
                <a:solidFill>
                  <a:srgbClr val="FF0000"/>
                </a:solidFill>
              </a:rPr>
              <a:t>開啟</a:t>
            </a:r>
            <a:r>
              <a:rPr lang="zh-TW" altLang="en-US" dirty="0" smtClean="0"/>
              <a:t>。</a:t>
            </a:r>
            <a:endParaRPr lang="zh-TW" alt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996952"/>
            <a:ext cx="5082332" cy="3618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43870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作業繳交步驟</a:t>
            </a:r>
            <a:r>
              <a:rPr lang="en-US" altLang="zh-TW" dirty="0" smtClean="0"/>
              <a:t>6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可以看到剛剛選擇的作業檔案名稱，如果需要</a:t>
            </a:r>
            <a:r>
              <a:rPr lang="zh-TW" altLang="en-US" dirty="0" smtClean="0">
                <a:solidFill>
                  <a:srgbClr val="FF0000"/>
                </a:solidFill>
              </a:rPr>
              <a:t>繳交更多檔案</a:t>
            </a:r>
            <a:r>
              <a:rPr lang="zh-TW" altLang="en-US" dirty="0" smtClean="0"/>
              <a:t>，點選加入更多檔案，如果檔案都選擇完畢，點選</a:t>
            </a:r>
            <a:r>
              <a:rPr lang="zh-TW" altLang="en-US" dirty="0" smtClean="0">
                <a:solidFill>
                  <a:srgbClr val="FF0000"/>
                </a:solidFill>
              </a:rPr>
              <a:t>上傳</a:t>
            </a:r>
            <a:r>
              <a:rPr lang="zh-TW" altLang="en-US" dirty="0" smtClean="0"/>
              <a:t>。</a:t>
            </a:r>
            <a:endParaRPr lang="zh-TW" alt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087904"/>
            <a:ext cx="5850255" cy="365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00741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作業繳交步驟</a:t>
            </a:r>
            <a:r>
              <a:rPr lang="en-US" altLang="zh-TW" dirty="0"/>
              <a:t>7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請點選</a:t>
            </a:r>
            <a:r>
              <a:rPr lang="zh-TW" altLang="en-US" dirty="0" smtClean="0">
                <a:solidFill>
                  <a:srgbClr val="FF0000"/>
                </a:solidFill>
              </a:rPr>
              <a:t>繳交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r>
              <a:rPr lang="zh-TW" altLang="en-US" dirty="0"/>
              <a:t>再度點選</a:t>
            </a:r>
            <a:r>
              <a:rPr lang="zh-TW" altLang="en-US" dirty="0" smtClean="0">
                <a:solidFill>
                  <a:srgbClr val="FF0000"/>
                </a:solidFill>
              </a:rPr>
              <a:t>繳交</a:t>
            </a:r>
            <a:r>
              <a:rPr lang="zh-TW" altLang="en-US" dirty="0" smtClean="0"/>
              <a:t>。</a:t>
            </a:r>
            <a:endParaRPr lang="zh-TW" alt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4" y="2924944"/>
            <a:ext cx="3990975" cy="338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6360" y="3068960"/>
            <a:ext cx="5417640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40823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重交作業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作業繳交完成，會出現</a:t>
            </a:r>
            <a:r>
              <a:rPr lang="zh-TW" altLang="en-US" dirty="0" smtClean="0">
                <a:solidFill>
                  <a:srgbClr val="FF0000"/>
                </a:solidFill>
              </a:rPr>
              <a:t>已繳交</a:t>
            </a:r>
            <a:r>
              <a:rPr lang="zh-TW" altLang="en-US" dirty="0" smtClean="0"/>
              <a:t>訊息。</a:t>
            </a:r>
            <a:endParaRPr lang="en-US" altLang="zh-TW" dirty="0" smtClean="0"/>
          </a:p>
          <a:p>
            <a:r>
              <a:rPr lang="zh-TW" altLang="en-US" dirty="0"/>
              <a:t>要重交作業，請點選</a:t>
            </a:r>
            <a:r>
              <a:rPr lang="zh-TW" altLang="en-US" dirty="0">
                <a:solidFill>
                  <a:srgbClr val="FF0000"/>
                </a:solidFill>
              </a:rPr>
              <a:t>取消提交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r>
              <a:rPr lang="zh-TW" altLang="en-US" dirty="0"/>
              <a:t>再按一次</a:t>
            </a:r>
            <a:r>
              <a:rPr lang="zh-TW" altLang="en-US" dirty="0">
                <a:solidFill>
                  <a:srgbClr val="FF0000"/>
                </a:solidFill>
              </a:rPr>
              <a:t>取消</a:t>
            </a:r>
            <a:r>
              <a:rPr lang="zh-TW" altLang="en-US" dirty="0" smtClean="0">
                <a:solidFill>
                  <a:srgbClr val="FF0000"/>
                </a:solidFill>
              </a:rPr>
              <a:t>提交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r>
              <a:rPr lang="zh-TW" altLang="en-US" dirty="0"/>
              <a:t>重複繳交作業</a:t>
            </a:r>
            <a:r>
              <a:rPr lang="zh-TW" altLang="en-US" dirty="0" smtClean="0"/>
              <a:t>步驟。</a:t>
            </a:r>
            <a:endParaRPr lang="zh-TW" alt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149080"/>
            <a:ext cx="3895725" cy="256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221088"/>
            <a:ext cx="3762375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97193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注意事項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當取消提交後，原繳交檔案仍然存在。</a:t>
            </a:r>
            <a:endParaRPr lang="en-US" altLang="zh-TW" dirty="0" smtClean="0"/>
          </a:p>
          <a:p>
            <a:r>
              <a:rPr lang="zh-TW" altLang="en-US" dirty="0"/>
              <a:t>如果原繳交檔案不要</a:t>
            </a:r>
            <a:r>
              <a:rPr lang="zh-TW" altLang="en-US" dirty="0" smtClean="0"/>
              <a:t>，可以點選檔案右邊的</a:t>
            </a:r>
            <a:r>
              <a:rPr lang="en-US" altLang="zh-TW" dirty="0" smtClean="0">
                <a:solidFill>
                  <a:srgbClr val="FF0000"/>
                </a:solidFill>
              </a:rPr>
              <a:t>X</a:t>
            </a:r>
            <a:r>
              <a:rPr lang="zh-TW" altLang="en-US" dirty="0" smtClean="0"/>
              <a:t>，將原繳交檔案刪除。</a:t>
            </a:r>
            <a:endParaRPr lang="zh-TW" alt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430680"/>
            <a:ext cx="3676650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05141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加入課程</a:t>
            </a:r>
            <a:r>
              <a:rPr lang="en-US" altLang="zh-TW" dirty="0" smtClean="0"/>
              <a:t>—</a:t>
            </a:r>
            <a:r>
              <a:rPr lang="zh-TW" altLang="en-US" dirty="0" smtClean="0"/>
              <a:t>電腦端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zh-TW" altLang="en-US" dirty="0"/>
              <a:t>前往 </a:t>
            </a:r>
            <a:r>
              <a:rPr lang="arn-CL" altLang="zh-TW" dirty="0">
                <a:hlinkClick r:id="rId2"/>
              </a:rPr>
              <a:t>classroom.google.com</a:t>
            </a:r>
            <a:r>
              <a:rPr lang="zh-TW" altLang="arn-CL" dirty="0"/>
              <a:t>。</a:t>
            </a:r>
          </a:p>
          <a:p>
            <a:pPr fontAlgn="base"/>
            <a:r>
              <a:rPr lang="zh-TW" altLang="en-US" dirty="0"/>
              <a:t>依序按一下頂端的</a:t>
            </a:r>
            <a:r>
              <a:rPr lang="zh-TW" altLang="en-US" dirty="0" smtClean="0"/>
              <a:t>「</a:t>
            </a:r>
            <a:r>
              <a:rPr lang="en-US" altLang="zh-TW" dirty="0" smtClean="0">
                <a:solidFill>
                  <a:srgbClr val="FF0000"/>
                </a:solidFill>
              </a:rPr>
              <a:t>+</a:t>
            </a:r>
            <a:r>
              <a:rPr lang="zh-TW" altLang="en-US" dirty="0" smtClean="0"/>
              <a:t>」</a:t>
            </a:r>
            <a:r>
              <a:rPr lang="zh-TW" altLang="en-US" dirty="0"/>
              <a:t>圖示   </a:t>
            </a:r>
            <a:r>
              <a:rPr lang="en-US" altLang="zh-TW" dirty="0"/>
              <a:t>[</a:t>
            </a:r>
            <a:r>
              <a:rPr lang="zh-TW" altLang="en-US" dirty="0"/>
              <a:t>加入課程</a:t>
            </a:r>
            <a:r>
              <a:rPr lang="en-US" altLang="zh-TW" dirty="0"/>
              <a:t>]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fontAlgn="base"/>
            <a:r>
              <a:rPr lang="zh-TW" altLang="en-US" dirty="0"/>
              <a:t>輸入老師給你的課程</a:t>
            </a:r>
            <a:r>
              <a:rPr lang="zh-TW" altLang="en-US" dirty="0" smtClean="0"/>
              <a:t>代碼，然後按右下角</a:t>
            </a:r>
            <a:r>
              <a:rPr lang="zh-TW" altLang="en-US" dirty="0" smtClean="0">
                <a:solidFill>
                  <a:srgbClr val="FF0000"/>
                </a:solidFill>
              </a:rPr>
              <a:t>加入</a:t>
            </a:r>
            <a:r>
              <a:rPr lang="zh-TW" altLang="en-US" dirty="0" smtClean="0"/>
              <a:t>。</a:t>
            </a:r>
            <a:endParaRPr lang="zh-TW" altLang="en-US" dirty="0"/>
          </a:p>
          <a:p>
            <a:endParaRPr lang="zh-TW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77072"/>
            <a:ext cx="3733800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719884"/>
            <a:ext cx="40005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60949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加入課程</a:t>
            </a:r>
            <a:r>
              <a:rPr lang="en-US" altLang="zh-TW" dirty="0" smtClean="0"/>
              <a:t>—</a:t>
            </a:r>
            <a:r>
              <a:rPr lang="zh-TW" altLang="en-US" dirty="0" smtClean="0"/>
              <a:t>手機平板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點選</a:t>
            </a:r>
            <a:r>
              <a:rPr lang="en-US" altLang="zh-TW" dirty="0" smtClean="0"/>
              <a:t>APP(</a:t>
            </a:r>
            <a:r>
              <a:rPr lang="zh-TW" altLang="en-US" dirty="0" smtClean="0"/>
              <a:t>如下方圖示</a:t>
            </a:r>
            <a:r>
              <a:rPr lang="en-US" altLang="zh-TW" dirty="0" smtClean="0"/>
              <a:t>)</a:t>
            </a:r>
          </a:p>
          <a:p>
            <a:r>
              <a:rPr lang="zh-TW" altLang="en-US" dirty="0"/>
              <a:t>後續操作方式，如電腦版</a:t>
            </a:r>
          </a:p>
        </p:txBody>
      </p:sp>
      <p:sp>
        <p:nvSpPr>
          <p:cNvPr id="4" name="AutoShape 2" descr="「GOOGLE classroom圖」的圖片搜尋結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2052" name="Picture 4" descr="「GOOGLE classroom圖」的圖片搜尋結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924944"/>
            <a:ext cx="3528391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70392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三大功能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訊息串</a:t>
            </a:r>
            <a:r>
              <a:rPr lang="en-US" altLang="zh-TW" dirty="0" smtClean="0"/>
              <a:t>:</a:t>
            </a:r>
            <a:r>
              <a:rPr lang="zh-TW" altLang="en-US" dirty="0" smtClean="0"/>
              <a:t>老師的公告事項、簽到處</a:t>
            </a:r>
            <a:endParaRPr lang="en-US" altLang="zh-TW" dirty="0" smtClean="0"/>
          </a:p>
          <a:p>
            <a:r>
              <a:rPr lang="zh-TW" altLang="en-US" dirty="0"/>
              <a:t>課堂作業</a:t>
            </a:r>
            <a:r>
              <a:rPr lang="en-US" altLang="zh-TW" dirty="0" smtClean="0"/>
              <a:t>:</a:t>
            </a:r>
            <a:r>
              <a:rPr lang="zh-TW" altLang="en-US" dirty="0" smtClean="0"/>
              <a:t>老師發的講義、線上測驗練習</a:t>
            </a:r>
            <a:endParaRPr lang="en-US" altLang="zh-TW" dirty="0" smtClean="0"/>
          </a:p>
          <a:p>
            <a:r>
              <a:rPr lang="zh-TW" altLang="en-US" dirty="0"/>
              <a:t>成員</a:t>
            </a:r>
            <a:r>
              <a:rPr lang="en-US" altLang="zh-TW" dirty="0" smtClean="0"/>
              <a:t>:</a:t>
            </a:r>
            <a:r>
              <a:rPr lang="zh-TW" altLang="en-US" dirty="0" smtClean="0"/>
              <a:t>這個科目的同學</a:t>
            </a:r>
            <a:endParaRPr lang="zh-TW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664"/>
          <a:stretch/>
        </p:blipFill>
        <p:spPr bwMode="auto">
          <a:xfrm>
            <a:off x="245074" y="3573016"/>
            <a:ext cx="8724900" cy="2632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77853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訊息串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3898776" cy="4525963"/>
          </a:xfrm>
        </p:spPr>
        <p:txBody>
          <a:bodyPr/>
          <a:lstStyle/>
          <a:p>
            <a:r>
              <a:rPr lang="zh-TW" altLang="en-US" dirty="0" smtClean="0"/>
              <a:t>老師發布的共告、講義、線上測驗等訊息，均會出現在訊息串內，可以在此得知課堂的最新進度與要求</a:t>
            </a:r>
            <a:endParaRPr lang="en-US" altLang="zh-TW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679971"/>
            <a:ext cx="4658425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51854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課堂作業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1"/>
            <a:ext cx="4042792" cy="1684784"/>
          </a:xfrm>
        </p:spPr>
        <p:txBody>
          <a:bodyPr/>
          <a:lstStyle/>
          <a:p>
            <a:r>
              <a:rPr lang="zh-TW" altLang="en-US" dirty="0" smtClean="0"/>
              <a:t>老師提供的講義</a:t>
            </a:r>
            <a:r>
              <a:rPr lang="en-US" altLang="zh-TW" dirty="0" smtClean="0"/>
              <a:t>(</a:t>
            </a:r>
            <a:r>
              <a:rPr lang="zh-TW" altLang="en-US" dirty="0" smtClean="0"/>
              <a:t>資料</a:t>
            </a:r>
            <a:r>
              <a:rPr lang="en-US" altLang="zh-TW" dirty="0" smtClean="0"/>
              <a:t>)</a:t>
            </a:r>
            <a:r>
              <a:rPr lang="zh-TW" altLang="en-US" dirty="0" smtClean="0"/>
              <a:t>，點選標題進入後，即可下載檔案</a:t>
            </a:r>
            <a:endParaRPr lang="zh-TW" alt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05064"/>
            <a:ext cx="8568952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124744"/>
            <a:ext cx="4716016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00003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作業繳交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3970784" cy="4525963"/>
          </a:xfrm>
        </p:spPr>
        <p:txBody>
          <a:bodyPr/>
          <a:lstStyle/>
          <a:p>
            <a:r>
              <a:rPr lang="zh-TW" altLang="en-US" dirty="0" smtClean="0"/>
              <a:t>點選老師的作業標題即可進入看到作業題目、要求及作業繳交畫面</a:t>
            </a:r>
            <a:endParaRPr lang="zh-TW" alt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412776"/>
            <a:ext cx="4638700" cy="2072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92" y="3789040"/>
            <a:ext cx="8676456" cy="275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26657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作業繳交步驟</a:t>
            </a:r>
            <a:r>
              <a:rPr lang="en-US" altLang="zh-TW" dirty="0" smtClean="0"/>
              <a:t>1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79512" y="1600200"/>
            <a:ext cx="5402138" cy="4525963"/>
          </a:xfrm>
        </p:spPr>
        <p:txBody>
          <a:bodyPr/>
          <a:lstStyle/>
          <a:p>
            <a:r>
              <a:rPr lang="zh-TW" altLang="en-US" dirty="0" smtClean="0"/>
              <a:t>點選右方</a:t>
            </a:r>
            <a:r>
              <a:rPr lang="zh-TW" altLang="en-US" dirty="0" smtClean="0">
                <a:solidFill>
                  <a:srgbClr val="FF0000"/>
                </a:solidFill>
              </a:rPr>
              <a:t>新增或建立</a:t>
            </a:r>
            <a:r>
              <a:rPr lang="en-US" altLang="zh-TW" dirty="0" smtClean="0"/>
              <a:t>(</a:t>
            </a:r>
            <a:r>
              <a:rPr lang="zh-TW" altLang="en-US" dirty="0" smtClean="0"/>
              <a:t>如下圖</a:t>
            </a:r>
            <a:r>
              <a:rPr lang="en-US" altLang="zh-TW" dirty="0" smtClean="0"/>
              <a:t>)</a:t>
            </a:r>
          </a:p>
          <a:p>
            <a:r>
              <a:rPr lang="zh-TW" altLang="en-US" dirty="0" smtClean="0"/>
              <a:t>點選</a:t>
            </a:r>
            <a:r>
              <a:rPr lang="zh-TW" altLang="en-US" dirty="0" smtClean="0">
                <a:solidFill>
                  <a:srgbClr val="FF0000"/>
                </a:solidFill>
              </a:rPr>
              <a:t>檔案</a:t>
            </a:r>
            <a:r>
              <a:rPr lang="en-US" altLang="zh-TW" dirty="0" smtClean="0"/>
              <a:t>(</a:t>
            </a:r>
            <a:r>
              <a:rPr lang="zh-TW" altLang="en-US" dirty="0" smtClean="0"/>
              <a:t>如右圖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645024"/>
            <a:ext cx="4010025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1650" y="1724025"/>
            <a:ext cx="3562350" cy="513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69854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作業繳交步驟</a:t>
            </a:r>
            <a:r>
              <a:rPr lang="en-US" altLang="zh-TW" dirty="0" smtClean="0"/>
              <a:t>2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選取裝置中的檔案</a:t>
            </a:r>
            <a:endParaRPr lang="zh-TW" alt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420888"/>
            <a:ext cx="6830236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向右箭號 3"/>
          <p:cNvSpPr/>
          <p:nvPr/>
        </p:nvSpPr>
        <p:spPr>
          <a:xfrm>
            <a:off x="2771800" y="4437112"/>
            <a:ext cx="978408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9718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317</Words>
  <Application>Microsoft Office PowerPoint</Application>
  <PresentationFormat>如螢幕大小 (4:3)</PresentationFormat>
  <Paragraphs>42</Paragraphs>
  <Slides>16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16</vt:i4>
      </vt:variant>
    </vt:vector>
  </HeadingPairs>
  <TitlesOfParts>
    <vt:vector size="17" baseType="lpstr">
      <vt:lpstr>Office 佈景主題</vt:lpstr>
      <vt:lpstr>Google Classroom學生端</vt:lpstr>
      <vt:lpstr>加入課程—電腦端</vt:lpstr>
      <vt:lpstr>加入課程—手機平板</vt:lpstr>
      <vt:lpstr>三大功能</vt:lpstr>
      <vt:lpstr>訊息串</vt:lpstr>
      <vt:lpstr>課堂作業</vt:lpstr>
      <vt:lpstr>作業繳交</vt:lpstr>
      <vt:lpstr>作業繳交步驟1</vt:lpstr>
      <vt:lpstr>作業繳交步驟2</vt:lpstr>
      <vt:lpstr>作業繳交步驟3</vt:lpstr>
      <vt:lpstr>作業繳交步驟4</vt:lpstr>
      <vt:lpstr>作業繳交步驟5</vt:lpstr>
      <vt:lpstr>作業繳交步驟6</vt:lpstr>
      <vt:lpstr>作業繳交步驟7</vt:lpstr>
      <vt:lpstr>重交作業</vt:lpstr>
      <vt:lpstr>注意事項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Google Classroom學生端</dc:title>
  <dc:creator>Twnsys</dc:creator>
  <cp:lastModifiedBy>Twnsys</cp:lastModifiedBy>
  <cp:revision>9</cp:revision>
  <dcterms:created xsi:type="dcterms:W3CDTF">2020-03-24T01:14:59Z</dcterms:created>
  <dcterms:modified xsi:type="dcterms:W3CDTF">2020-03-24T03:25:39Z</dcterms:modified>
</cp:coreProperties>
</file>