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73" r:id="rId5"/>
    <p:sldId id="260" r:id="rId6"/>
    <p:sldId id="261" r:id="rId7"/>
    <p:sldId id="272" r:id="rId8"/>
    <p:sldId id="262" r:id="rId9"/>
    <p:sldId id="267" r:id="rId10"/>
    <p:sldId id="263" r:id="rId11"/>
    <p:sldId id="266" r:id="rId12"/>
    <p:sldId id="270" r:id="rId13"/>
    <p:sldId id="274" r:id="rId14"/>
    <p:sldId id="275" r:id="rId15"/>
    <p:sldId id="276" r:id="rId16"/>
    <p:sldId id="277" r:id="rId17"/>
    <p:sldId id="264" r:id="rId18"/>
  </p:sldIdLst>
  <p:sldSz cx="12192000" cy="6858000"/>
  <p:notesSz cx="7104063" cy="10234613"/>
  <p:embeddedFontLst>
    <p:embeddedFont>
      <p:font typeface="微软雅黑" panose="020B0503020204020204" pitchFamily="34" charset="-122"/>
      <p:regular r:id="rId21"/>
      <p:bold r:id="rId22"/>
    </p:embeddedFont>
    <p:embeddedFont>
      <p:font typeface="微软雅黑" panose="020B0503020204020204" pitchFamily="34" charset="-122"/>
      <p:regular r:id="rId21"/>
      <p:bold r:id="rId22"/>
    </p:embeddedFont>
    <p:embeddedFont>
      <p:font typeface="宋体" panose="02010600030101010101" pitchFamily="2" charset="-122"/>
      <p:regular r:id="rId23"/>
    </p:embeddedFont>
    <p:embeddedFont>
      <p:font typeface="Bahnschrift Condensed" panose="020B0502040204020203" pitchFamily="34" charset="0"/>
      <p:regular r:id="rId24"/>
      <p:bold r:id="rId25"/>
    </p:embeddedFont>
    <p:embeddedFont>
      <p:font typeface="Calibri" panose="020F050202020403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Impact" panose="020B0806030902050204" pitchFamily="34" charset="0"/>
      <p:regular r:id="rId34"/>
    </p:embeddedFont>
    <p:embeddedFont>
      <p:font typeface="華康華綜體W5" panose="02000509000000000000" pitchFamily="49" charset="-120"/>
      <p:regular r:id="rId35"/>
    </p:embeddedFont>
    <p:embeddedFont>
      <p:font typeface="華康儷粗圓" panose="020F0709000000000000" pitchFamily="49" charset="-120"/>
      <p:regular r:id="rId36"/>
    </p:embeddedFont>
    <p:embeddedFont>
      <p:font typeface="微軟正黑體" panose="020B0604030504040204" pitchFamily="34" charset="-120"/>
      <p:regular r:id="rId37"/>
      <p:bold r:id="rId38"/>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47A"/>
    <a:srgbClr val="F6BB00"/>
    <a:srgbClr val="FFCC00"/>
    <a:srgbClr val="0033CC"/>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4660"/>
  </p:normalViewPr>
  <p:slideViewPr>
    <p:cSldViewPr snapToGrid="0">
      <p:cViewPr varScale="1">
        <p:scale>
          <a:sx n="86" d="100"/>
          <a:sy n="86" d="100"/>
        </p:scale>
        <p:origin x="283" y="67"/>
      </p:cViewPr>
      <p:guideLst/>
    </p:cSldViewPr>
  </p:slideViewPr>
  <p:notesTextViewPr>
    <p:cViewPr>
      <p:scale>
        <a:sx n="1" d="1"/>
        <a:sy n="1" d="1"/>
      </p:scale>
      <p:origin x="0" y="0"/>
    </p:cViewPr>
  </p:notesTextViewPr>
  <p:sorterViewPr>
    <p:cViewPr>
      <p:scale>
        <a:sx n="100" d="100"/>
        <a:sy n="100" d="100"/>
      </p:scale>
      <p:origin x="0" y="-4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56DB334-3EA2-417E-BAA7-67D8326C321A}" type="datetimeFigureOut">
              <a:rPr lang="zh-TW" altLang="en-US" smtClean="0"/>
              <a:t>2023/2/8</a:t>
            </a:fld>
            <a:endParaRPr lang="zh-TW" altLang="en-US"/>
          </a:p>
        </p:txBody>
      </p:sp>
      <p:sp>
        <p:nvSpPr>
          <p:cNvPr id="4" name="頁尾版面配置區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399C6306-BAA2-4E9E-A049-8E040443C2BF}" type="slidenum">
              <a:rPr lang="zh-TW" altLang="en-US" smtClean="0"/>
              <a:t>‹#›</a:t>
            </a:fld>
            <a:endParaRPr lang="zh-TW" altLang="en-US"/>
          </a:p>
        </p:txBody>
      </p:sp>
    </p:spTree>
    <p:extLst>
      <p:ext uri="{BB962C8B-B14F-4D97-AF65-F5344CB8AC3E}">
        <p14:creationId xmlns:p14="http://schemas.microsoft.com/office/powerpoint/2010/main" val="3792448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4E23B98-962F-43C1-BEC2-C85FD94F0631}" type="datetimeFigureOut">
              <a:rPr lang="zh-TW" altLang="en-US" smtClean="0"/>
              <a:t>2023/2/8</a:t>
            </a:fld>
            <a:endParaRPr lang="zh-TW" altLang="en-US"/>
          </a:p>
        </p:txBody>
      </p:sp>
      <p:sp>
        <p:nvSpPr>
          <p:cNvPr id="4" name="投影片圖像版面配置區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TW" altLang="en-US"/>
          </a:p>
        </p:txBody>
      </p:sp>
      <p:sp>
        <p:nvSpPr>
          <p:cNvPr id="5" name="備忘稿版面配置區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CD34885-A6F7-4ADB-80A3-305C3F2BD380}" type="slidenum">
              <a:rPr lang="zh-TW" altLang="en-US" smtClean="0"/>
              <a:t>‹#›</a:t>
            </a:fld>
            <a:endParaRPr lang="zh-TW" altLang="en-US"/>
          </a:p>
        </p:txBody>
      </p:sp>
    </p:spTree>
    <p:extLst>
      <p:ext uri="{BB962C8B-B14F-4D97-AF65-F5344CB8AC3E}">
        <p14:creationId xmlns:p14="http://schemas.microsoft.com/office/powerpoint/2010/main" val="350974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5BACE9E4-993D-4CE4-8356-ABD197E7FE86}"/>
              </a:ext>
            </a:extLst>
          </p:cNvPr>
          <p:cNvGrpSpPr/>
          <p:nvPr userDrawn="1"/>
        </p:nvGrpSpPr>
        <p:grpSpPr>
          <a:xfrm>
            <a:off x="671514" y="549000"/>
            <a:ext cx="10848975" cy="5760000"/>
            <a:chOff x="372900" y="317225"/>
            <a:chExt cx="8399164" cy="4509701"/>
          </a:xfrm>
        </p:grpSpPr>
        <p:sp>
          <p:nvSpPr>
            <p:cNvPr id="8" name="Google Shape;11;p2">
              <a:extLst>
                <a:ext uri="{FF2B5EF4-FFF2-40B4-BE49-F238E27FC236}">
                  <a16:creationId xmlns:a16="http://schemas.microsoft.com/office/drawing/2014/main" id="{1A6B32E9-91AD-459D-9439-F8F3D6E4FC5B}"/>
                </a:ext>
              </a:extLst>
            </p:cNvPr>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 name="Google Shape;12;p2">
              <a:extLst>
                <a:ext uri="{FF2B5EF4-FFF2-40B4-BE49-F238E27FC236}">
                  <a16:creationId xmlns:a16="http://schemas.microsoft.com/office/drawing/2014/main" id="{4E66CFF5-DE03-469E-AFBD-AC211B6597ED}"/>
                </a:ext>
              </a:extLst>
            </p:cNvPr>
            <p:cNvGrpSpPr/>
            <p:nvPr/>
          </p:nvGrpSpPr>
          <p:grpSpPr>
            <a:xfrm>
              <a:off x="372900" y="317424"/>
              <a:ext cx="8399164" cy="4509502"/>
              <a:chOff x="-75" y="-4650"/>
              <a:chExt cx="9155400" cy="5153127"/>
            </a:xfrm>
          </p:grpSpPr>
          <p:cxnSp>
            <p:nvCxnSpPr>
              <p:cNvPr id="10" name="Google Shape;13;p2">
                <a:extLst>
                  <a:ext uri="{FF2B5EF4-FFF2-40B4-BE49-F238E27FC236}">
                    <a16:creationId xmlns:a16="http://schemas.microsoft.com/office/drawing/2014/main" id="{B429D714-AD42-42F1-BAAC-58BC5D079D26}"/>
                  </a:ext>
                </a:extLst>
              </p:cNvPr>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4;p2">
                <a:extLst>
                  <a:ext uri="{FF2B5EF4-FFF2-40B4-BE49-F238E27FC236}">
                    <a16:creationId xmlns:a16="http://schemas.microsoft.com/office/drawing/2014/main" id="{968B715E-2801-44A2-8F40-15E4EAFE053A}"/>
                  </a:ext>
                </a:extLst>
              </p:cNvPr>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5;p2">
                <a:extLst>
                  <a:ext uri="{FF2B5EF4-FFF2-40B4-BE49-F238E27FC236}">
                    <a16:creationId xmlns:a16="http://schemas.microsoft.com/office/drawing/2014/main" id="{E3D7E999-AF64-4ED6-8CCC-61CC55157F5E}"/>
                  </a:ext>
                </a:extLst>
              </p:cNvPr>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6;p2">
                <a:extLst>
                  <a:ext uri="{FF2B5EF4-FFF2-40B4-BE49-F238E27FC236}">
                    <a16:creationId xmlns:a16="http://schemas.microsoft.com/office/drawing/2014/main" id="{EF0D0C92-0525-4EE3-9FBB-8405A7107289}"/>
                  </a:ext>
                </a:extLst>
              </p:cNvPr>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7;p2">
                <a:extLst>
                  <a:ext uri="{FF2B5EF4-FFF2-40B4-BE49-F238E27FC236}">
                    <a16:creationId xmlns:a16="http://schemas.microsoft.com/office/drawing/2014/main" id="{7DED12B4-DF5A-4BD1-946B-3600154F5F8F}"/>
                  </a:ext>
                </a:extLst>
              </p:cNvPr>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8;p2">
                <a:extLst>
                  <a:ext uri="{FF2B5EF4-FFF2-40B4-BE49-F238E27FC236}">
                    <a16:creationId xmlns:a16="http://schemas.microsoft.com/office/drawing/2014/main" id="{5C7D23D9-6EE7-400C-AE78-9F1FA813761F}"/>
                  </a:ext>
                </a:extLst>
              </p:cNvPr>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9;p2">
                <a:extLst>
                  <a:ext uri="{FF2B5EF4-FFF2-40B4-BE49-F238E27FC236}">
                    <a16:creationId xmlns:a16="http://schemas.microsoft.com/office/drawing/2014/main" id="{C649C1D1-A9A5-440B-88A8-B266C560B0BF}"/>
                  </a:ext>
                </a:extLst>
              </p:cNvPr>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20;p2">
                <a:extLst>
                  <a:ext uri="{FF2B5EF4-FFF2-40B4-BE49-F238E27FC236}">
                    <a16:creationId xmlns:a16="http://schemas.microsoft.com/office/drawing/2014/main" id="{9D111909-CEB9-460E-B15D-D730E68DA9D3}"/>
                  </a:ext>
                </a:extLst>
              </p:cNvPr>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21;p2">
                <a:extLst>
                  <a:ext uri="{FF2B5EF4-FFF2-40B4-BE49-F238E27FC236}">
                    <a16:creationId xmlns:a16="http://schemas.microsoft.com/office/drawing/2014/main" id="{64771648-BAD3-4357-93FD-69312D63A8E6}"/>
                  </a:ext>
                </a:extLst>
              </p:cNvPr>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22;p2">
                <a:extLst>
                  <a:ext uri="{FF2B5EF4-FFF2-40B4-BE49-F238E27FC236}">
                    <a16:creationId xmlns:a16="http://schemas.microsoft.com/office/drawing/2014/main" id="{BA4EF5B4-0949-4A67-A5DE-B3F48B39043B}"/>
                  </a:ext>
                </a:extLst>
              </p:cNvPr>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3;p2">
                <a:extLst>
                  <a:ext uri="{FF2B5EF4-FFF2-40B4-BE49-F238E27FC236}">
                    <a16:creationId xmlns:a16="http://schemas.microsoft.com/office/drawing/2014/main" id="{C75A477E-FB6B-49F2-B1E9-4F15A86558D9}"/>
                  </a:ext>
                </a:extLst>
              </p:cNvPr>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4;p2">
                <a:extLst>
                  <a:ext uri="{FF2B5EF4-FFF2-40B4-BE49-F238E27FC236}">
                    <a16:creationId xmlns:a16="http://schemas.microsoft.com/office/drawing/2014/main" id="{A4C84CD4-9549-47E4-B3A7-3BBFF1AF5377}"/>
                  </a:ext>
                </a:extLst>
              </p:cNvPr>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5;p2">
                <a:extLst>
                  <a:ext uri="{FF2B5EF4-FFF2-40B4-BE49-F238E27FC236}">
                    <a16:creationId xmlns:a16="http://schemas.microsoft.com/office/drawing/2014/main" id="{B674C344-0226-460F-89B8-FF9E97B4FB1D}"/>
                  </a:ext>
                </a:extLst>
              </p:cNvPr>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6;p2">
                <a:extLst>
                  <a:ext uri="{FF2B5EF4-FFF2-40B4-BE49-F238E27FC236}">
                    <a16:creationId xmlns:a16="http://schemas.microsoft.com/office/drawing/2014/main" id="{EB40722B-E4B0-463F-A817-98311BF185C6}"/>
                  </a:ext>
                </a:extLst>
              </p:cNvPr>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7;p2">
                <a:extLst>
                  <a:ext uri="{FF2B5EF4-FFF2-40B4-BE49-F238E27FC236}">
                    <a16:creationId xmlns:a16="http://schemas.microsoft.com/office/drawing/2014/main" id="{9646DB55-732C-4D56-9C2E-F07F6858ED95}"/>
                  </a:ext>
                </a:extLst>
              </p:cNvPr>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8;p2">
                <a:extLst>
                  <a:ext uri="{FF2B5EF4-FFF2-40B4-BE49-F238E27FC236}">
                    <a16:creationId xmlns:a16="http://schemas.microsoft.com/office/drawing/2014/main" id="{F92D27B5-533D-4843-8164-970782653D50}"/>
                  </a:ext>
                </a:extLst>
              </p:cNvPr>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29;p2">
                <a:extLst>
                  <a:ext uri="{FF2B5EF4-FFF2-40B4-BE49-F238E27FC236}">
                    <a16:creationId xmlns:a16="http://schemas.microsoft.com/office/drawing/2014/main" id="{C0C2F836-E4C7-4586-A111-62BA5DB14457}"/>
                  </a:ext>
                </a:extLst>
              </p:cNvPr>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30;p2">
                <a:extLst>
                  <a:ext uri="{FF2B5EF4-FFF2-40B4-BE49-F238E27FC236}">
                    <a16:creationId xmlns:a16="http://schemas.microsoft.com/office/drawing/2014/main" id="{03B62687-3259-4C01-BDCA-D4937D7F81C5}"/>
                  </a:ext>
                </a:extLst>
              </p:cNvPr>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8" name="Google Shape;31;p2">
                <a:extLst>
                  <a:ext uri="{FF2B5EF4-FFF2-40B4-BE49-F238E27FC236}">
                    <a16:creationId xmlns:a16="http://schemas.microsoft.com/office/drawing/2014/main" id="{53B8E6C8-A470-4006-875D-35E9336A6F52}"/>
                  </a:ext>
                </a:extLst>
              </p:cNvPr>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9" name="Google Shape;32;p2">
                <a:extLst>
                  <a:ext uri="{FF2B5EF4-FFF2-40B4-BE49-F238E27FC236}">
                    <a16:creationId xmlns:a16="http://schemas.microsoft.com/office/drawing/2014/main" id="{0E983823-6E75-43CE-A270-78B81A1A447A}"/>
                  </a:ext>
                </a:extLst>
              </p:cNvPr>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3;p2">
                <a:extLst>
                  <a:ext uri="{FF2B5EF4-FFF2-40B4-BE49-F238E27FC236}">
                    <a16:creationId xmlns:a16="http://schemas.microsoft.com/office/drawing/2014/main" id="{E2EDB294-64EC-41BA-8DA6-BD694AA6AD8B}"/>
                  </a:ext>
                </a:extLst>
              </p:cNvPr>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31" name="Google Shape;34;p2">
                <a:extLst>
                  <a:ext uri="{FF2B5EF4-FFF2-40B4-BE49-F238E27FC236}">
                    <a16:creationId xmlns:a16="http://schemas.microsoft.com/office/drawing/2014/main" id="{066AB9C2-EF59-4F47-A07D-99D87386F329}"/>
                  </a:ext>
                </a:extLst>
              </p:cNvPr>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2" name="Google Shape;35;p2">
                <a:extLst>
                  <a:ext uri="{FF2B5EF4-FFF2-40B4-BE49-F238E27FC236}">
                    <a16:creationId xmlns:a16="http://schemas.microsoft.com/office/drawing/2014/main" id="{6A26C72D-2D08-4269-A013-83C51BE40F17}"/>
                  </a:ext>
                </a:extLst>
              </p:cNvPr>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6;p2">
                <a:extLst>
                  <a:ext uri="{FF2B5EF4-FFF2-40B4-BE49-F238E27FC236}">
                    <a16:creationId xmlns:a16="http://schemas.microsoft.com/office/drawing/2014/main" id="{C767D972-0E0B-4137-89EC-596441C81594}"/>
                  </a:ext>
                </a:extLst>
              </p:cNvPr>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7;p2">
                <a:extLst>
                  <a:ext uri="{FF2B5EF4-FFF2-40B4-BE49-F238E27FC236}">
                    <a16:creationId xmlns:a16="http://schemas.microsoft.com/office/drawing/2014/main" id="{CDC49CE9-37B8-47BD-9D89-D8F734768C7C}"/>
                  </a:ext>
                </a:extLst>
              </p:cNvPr>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5" name="Google Shape;38;p2">
                <a:extLst>
                  <a:ext uri="{FF2B5EF4-FFF2-40B4-BE49-F238E27FC236}">
                    <a16:creationId xmlns:a16="http://schemas.microsoft.com/office/drawing/2014/main" id="{14601405-5C09-4A66-9EA5-B0F5AFE9394E}"/>
                  </a:ext>
                </a:extLst>
              </p:cNvPr>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39;p2">
                <a:extLst>
                  <a:ext uri="{FF2B5EF4-FFF2-40B4-BE49-F238E27FC236}">
                    <a16:creationId xmlns:a16="http://schemas.microsoft.com/office/drawing/2014/main" id="{98E61760-5D25-4C57-9959-6499C8267AF8}"/>
                  </a:ext>
                </a:extLst>
              </p:cNvPr>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40;p2">
                <a:extLst>
                  <a:ext uri="{FF2B5EF4-FFF2-40B4-BE49-F238E27FC236}">
                    <a16:creationId xmlns:a16="http://schemas.microsoft.com/office/drawing/2014/main" id="{CD2A756E-1835-4F39-9AA9-B72CA965CF9A}"/>
                  </a:ext>
                </a:extLst>
              </p:cNvPr>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41;p2">
                <a:extLst>
                  <a:ext uri="{FF2B5EF4-FFF2-40B4-BE49-F238E27FC236}">
                    <a16:creationId xmlns:a16="http://schemas.microsoft.com/office/drawing/2014/main" id="{B9EC3E23-DCCA-4DC1-8C18-85F7D4AB8CA8}"/>
                  </a:ext>
                </a:extLst>
              </p:cNvPr>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42;p2">
                <a:extLst>
                  <a:ext uri="{FF2B5EF4-FFF2-40B4-BE49-F238E27FC236}">
                    <a16:creationId xmlns:a16="http://schemas.microsoft.com/office/drawing/2014/main" id="{3D237860-AD4D-4917-AE33-36445BD50C14}"/>
                  </a:ext>
                </a:extLst>
              </p:cNvPr>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3;p2">
                <a:extLst>
                  <a:ext uri="{FF2B5EF4-FFF2-40B4-BE49-F238E27FC236}">
                    <a16:creationId xmlns:a16="http://schemas.microsoft.com/office/drawing/2014/main" id="{2E62D0D5-1FFF-4788-A057-9090F941B126}"/>
                  </a:ext>
                </a:extLst>
              </p:cNvPr>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4;p2">
                <a:extLst>
                  <a:ext uri="{FF2B5EF4-FFF2-40B4-BE49-F238E27FC236}">
                    <a16:creationId xmlns:a16="http://schemas.microsoft.com/office/drawing/2014/main" id="{012736C6-AF3F-4288-9F5E-DF799B355ECF}"/>
                  </a:ext>
                </a:extLst>
              </p:cNvPr>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 name="標題 1">
            <a:extLst>
              <a:ext uri="{FF2B5EF4-FFF2-40B4-BE49-F238E27FC236}">
                <a16:creationId xmlns:a16="http://schemas.microsoft.com/office/drawing/2014/main" id="{CA4FD230-80FF-4EF2-9B60-6809D146FD0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BC70BBB-620B-4FC3-94F4-C56C5C998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28A192F-E29F-4B41-9D06-E7FDAA053DAB}"/>
              </a:ext>
            </a:extLst>
          </p:cNvPr>
          <p:cNvSpPr>
            <a:spLocks noGrp="1"/>
          </p:cNvSpPr>
          <p:nvPr>
            <p:ph type="dt" sz="half" idx="10"/>
          </p:nvPr>
        </p:nvSpPr>
        <p:spPr/>
        <p:txBody>
          <a:bodyPr/>
          <a:lstStyle/>
          <a:p>
            <a:fld id="{6FFA70CC-8E3E-4419-B728-4924BD69A3A8}"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268ED49E-34DE-478F-B578-E025FC7F5BF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ECB820E-42EC-4765-9677-B8CEE29E1E50}"/>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pic>
        <p:nvPicPr>
          <p:cNvPr id="42" name="圖片 41">
            <a:extLst>
              <a:ext uri="{FF2B5EF4-FFF2-40B4-BE49-F238E27FC236}">
                <a16:creationId xmlns:a16="http://schemas.microsoft.com/office/drawing/2014/main" id="{2A4E4A39-2EC8-497E-853A-B931117B9B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5622354"/>
            <a:ext cx="1771199" cy="540000"/>
          </a:xfrm>
          <a:prstGeom prst="rect">
            <a:avLst/>
          </a:prstGeom>
        </p:spPr>
      </p:pic>
      <p:pic>
        <p:nvPicPr>
          <p:cNvPr id="43" name="圖片 42">
            <a:extLst>
              <a:ext uri="{FF2B5EF4-FFF2-40B4-BE49-F238E27FC236}">
                <a16:creationId xmlns:a16="http://schemas.microsoft.com/office/drawing/2014/main" id="{8A73D889-D686-40DD-BEC7-89739BCE08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722" y="132282"/>
            <a:ext cx="2705100" cy="3305175"/>
          </a:xfrm>
          <a:prstGeom prst="rect">
            <a:avLst/>
          </a:prstGeom>
        </p:spPr>
      </p:pic>
      <p:pic>
        <p:nvPicPr>
          <p:cNvPr id="46" name="圖片 45">
            <a:extLst>
              <a:ext uri="{FF2B5EF4-FFF2-40B4-BE49-F238E27FC236}">
                <a16:creationId xmlns:a16="http://schemas.microsoft.com/office/drawing/2014/main" id="{D145B5B2-7F44-4844-B1DF-6703F87F5A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4622" y="3428815"/>
            <a:ext cx="3366755" cy="3366755"/>
          </a:xfrm>
          <a:prstGeom prst="rect">
            <a:avLst/>
          </a:prstGeom>
        </p:spPr>
      </p:pic>
    </p:spTree>
    <p:extLst>
      <p:ext uri="{BB962C8B-B14F-4D97-AF65-F5344CB8AC3E}">
        <p14:creationId xmlns:p14="http://schemas.microsoft.com/office/powerpoint/2010/main" val="368559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F83FCE-5D39-457D-A6C4-3CDDB36F005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D02C898-79EA-48F9-AADF-1B00716E6020}"/>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5E6F541-51AF-4C81-81D8-E538EAEE9E1D}"/>
              </a:ext>
            </a:extLst>
          </p:cNvPr>
          <p:cNvSpPr>
            <a:spLocks noGrp="1"/>
          </p:cNvSpPr>
          <p:nvPr>
            <p:ph type="dt" sz="half" idx="10"/>
          </p:nvPr>
        </p:nvSpPr>
        <p:spPr/>
        <p:txBody>
          <a:bodyPr/>
          <a:lstStyle/>
          <a:p>
            <a:fld id="{2FA6908B-0882-4233-9B13-965C9EA50383}"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54C32F17-FD5A-4F07-A438-9673AD285FE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8059931-7143-48A9-B9C5-76DE64C3738B}"/>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175972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742E7BF-86D8-43C5-BFF4-C0E671340D4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6193087-8690-4820-ACBB-D18E5910EAFC}"/>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8CEA795-51F4-47D6-84CE-F0911C7C476B}"/>
              </a:ext>
            </a:extLst>
          </p:cNvPr>
          <p:cNvSpPr>
            <a:spLocks noGrp="1"/>
          </p:cNvSpPr>
          <p:nvPr>
            <p:ph type="dt" sz="half" idx="10"/>
          </p:nvPr>
        </p:nvSpPr>
        <p:spPr/>
        <p:txBody>
          <a:bodyPr/>
          <a:lstStyle/>
          <a:p>
            <a:fld id="{60BF2C98-154D-42D7-A497-BC5E52725A20}"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91580E0A-A22F-4269-8274-28DD715B229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23126D8-50DB-466D-A23D-6C9CB197DCFC}"/>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282145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B9CE73-7F53-4EE4-95D4-28831D56C97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EA0E727-AA2C-4895-99B0-D7BFEEAA57CD}"/>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5C6B6F9-421A-4503-A04C-108539C8F45F}"/>
              </a:ext>
            </a:extLst>
          </p:cNvPr>
          <p:cNvSpPr>
            <a:spLocks noGrp="1"/>
          </p:cNvSpPr>
          <p:nvPr>
            <p:ph type="dt" sz="half" idx="10"/>
          </p:nvPr>
        </p:nvSpPr>
        <p:spPr/>
        <p:txBody>
          <a:bodyPr/>
          <a:lstStyle/>
          <a:p>
            <a:fld id="{32508443-400E-4798-B09A-061C422CB9F3}"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23C03B56-C339-4C49-B079-7B5A2111DA5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791AE3-E032-4E55-9010-7BB75E3E5162}"/>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19108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262151B6-470F-4386-9F1F-D7DCFF9FAC1C}"/>
              </a:ext>
            </a:extLst>
          </p:cNvPr>
          <p:cNvGrpSpPr/>
          <p:nvPr userDrawn="1"/>
        </p:nvGrpSpPr>
        <p:grpSpPr>
          <a:xfrm>
            <a:off x="671514" y="549000"/>
            <a:ext cx="10848975" cy="5760000"/>
            <a:chOff x="372900" y="317225"/>
            <a:chExt cx="8399164" cy="4509701"/>
          </a:xfrm>
        </p:grpSpPr>
        <p:sp>
          <p:nvSpPr>
            <p:cNvPr id="8" name="Google Shape;11;p2">
              <a:extLst>
                <a:ext uri="{FF2B5EF4-FFF2-40B4-BE49-F238E27FC236}">
                  <a16:creationId xmlns:a16="http://schemas.microsoft.com/office/drawing/2014/main" id="{9DFF5773-F600-42EC-9994-BE5E9908434B}"/>
                </a:ext>
              </a:extLst>
            </p:cNvPr>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 name="Google Shape;12;p2">
              <a:extLst>
                <a:ext uri="{FF2B5EF4-FFF2-40B4-BE49-F238E27FC236}">
                  <a16:creationId xmlns:a16="http://schemas.microsoft.com/office/drawing/2014/main" id="{E243BC47-A94F-4E69-93DC-333959A449FA}"/>
                </a:ext>
              </a:extLst>
            </p:cNvPr>
            <p:cNvGrpSpPr/>
            <p:nvPr/>
          </p:nvGrpSpPr>
          <p:grpSpPr>
            <a:xfrm>
              <a:off x="372900" y="317424"/>
              <a:ext cx="8399164" cy="4509502"/>
              <a:chOff x="-75" y="-4650"/>
              <a:chExt cx="9155400" cy="5153127"/>
            </a:xfrm>
          </p:grpSpPr>
          <p:cxnSp>
            <p:nvCxnSpPr>
              <p:cNvPr id="10" name="Google Shape;13;p2">
                <a:extLst>
                  <a:ext uri="{FF2B5EF4-FFF2-40B4-BE49-F238E27FC236}">
                    <a16:creationId xmlns:a16="http://schemas.microsoft.com/office/drawing/2014/main" id="{D3FDCABD-BF1A-4A21-8DED-17EA72C5299A}"/>
                  </a:ext>
                </a:extLst>
              </p:cNvPr>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4;p2">
                <a:extLst>
                  <a:ext uri="{FF2B5EF4-FFF2-40B4-BE49-F238E27FC236}">
                    <a16:creationId xmlns:a16="http://schemas.microsoft.com/office/drawing/2014/main" id="{697EE5B5-3036-4733-A586-A1B9CE93940A}"/>
                  </a:ext>
                </a:extLst>
              </p:cNvPr>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5;p2">
                <a:extLst>
                  <a:ext uri="{FF2B5EF4-FFF2-40B4-BE49-F238E27FC236}">
                    <a16:creationId xmlns:a16="http://schemas.microsoft.com/office/drawing/2014/main" id="{5F3F5B1C-7E50-481C-89D0-5C92A7BACC77}"/>
                  </a:ext>
                </a:extLst>
              </p:cNvPr>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6;p2">
                <a:extLst>
                  <a:ext uri="{FF2B5EF4-FFF2-40B4-BE49-F238E27FC236}">
                    <a16:creationId xmlns:a16="http://schemas.microsoft.com/office/drawing/2014/main" id="{CDCC30EE-5A19-48F1-AB64-C97D29D3444E}"/>
                  </a:ext>
                </a:extLst>
              </p:cNvPr>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7;p2">
                <a:extLst>
                  <a:ext uri="{FF2B5EF4-FFF2-40B4-BE49-F238E27FC236}">
                    <a16:creationId xmlns:a16="http://schemas.microsoft.com/office/drawing/2014/main" id="{8349CC78-52B3-4FC7-8A90-F3F59BF17434}"/>
                  </a:ext>
                </a:extLst>
              </p:cNvPr>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8;p2">
                <a:extLst>
                  <a:ext uri="{FF2B5EF4-FFF2-40B4-BE49-F238E27FC236}">
                    <a16:creationId xmlns:a16="http://schemas.microsoft.com/office/drawing/2014/main" id="{9D00BC5C-822B-49BB-9DD3-5B3B1C4769D0}"/>
                  </a:ext>
                </a:extLst>
              </p:cNvPr>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9;p2">
                <a:extLst>
                  <a:ext uri="{FF2B5EF4-FFF2-40B4-BE49-F238E27FC236}">
                    <a16:creationId xmlns:a16="http://schemas.microsoft.com/office/drawing/2014/main" id="{D2FC2028-D086-45D6-9CF6-4FD19EE93DB4}"/>
                  </a:ext>
                </a:extLst>
              </p:cNvPr>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20;p2">
                <a:extLst>
                  <a:ext uri="{FF2B5EF4-FFF2-40B4-BE49-F238E27FC236}">
                    <a16:creationId xmlns:a16="http://schemas.microsoft.com/office/drawing/2014/main" id="{093DD851-B1D8-4890-8B4B-124E188F5F73}"/>
                  </a:ext>
                </a:extLst>
              </p:cNvPr>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21;p2">
                <a:extLst>
                  <a:ext uri="{FF2B5EF4-FFF2-40B4-BE49-F238E27FC236}">
                    <a16:creationId xmlns:a16="http://schemas.microsoft.com/office/drawing/2014/main" id="{61205FCE-1CA0-4994-9C5D-A132835A7BC9}"/>
                  </a:ext>
                </a:extLst>
              </p:cNvPr>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22;p2">
                <a:extLst>
                  <a:ext uri="{FF2B5EF4-FFF2-40B4-BE49-F238E27FC236}">
                    <a16:creationId xmlns:a16="http://schemas.microsoft.com/office/drawing/2014/main" id="{16C3A417-C768-48BD-AA8B-28C2D78AD182}"/>
                  </a:ext>
                </a:extLst>
              </p:cNvPr>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3;p2">
                <a:extLst>
                  <a:ext uri="{FF2B5EF4-FFF2-40B4-BE49-F238E27FC236}">
                    <a16:creationId xmlns:a16="http://schemas.microsoft.com/office/drawing/2014/main" id="{E64AB43E-0314-4B0A-BC7B-37A14CCA9D68}"/>
                  </a:ext>
                </a:extLst>
              </p:cNvPr>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4;p2">
                <a:extLst>
                  <a:ext uri="{FF2B5EF4-FFF2-40B4-BE49-F238E27FC236}">
                    <a16:creationId xmlns:a16="http://schemas.microsoft.com/office/drawing/2014/main" id="{C41C5848-DF11-4697-AD8C-CD6B7AE3B071}"/>
                  </a:ext>
                </a:extLst>
              </p:cNvPr>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5;p2">
                <a:extLst>
                  <a:ext uri="{FF2B5EF4-FFF2-40B4-BE49-F238E27FC236}">
                    <a16:creationId xmlns:a16="http://schemas.microsoft.com/office/drawing/2014/main" id="{A4E119D4-FFA1-43A9-83FA-0EB3552DBBDD}"/>
                  </a:ext>
                </a:extLst>
              </p:cNvPr>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6;p2">
                <a:extLst>
                  <a:ext uri="{FF2B5EF4-FFF2-40B4-BE49-F238E27FC236}">
                    <a16:creationId xmlns:a16="http://schemas.microsoft.com/office/drawing/2014/main" id="{4DC74E8B-31B4-4E0D-BB91-0467D12E9D61}"/>
                  </a:ext>
                </a:extLst>
              </p:cNvPr>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7;p2">
                <a:extLst>
                  <a:ext uri="{FF2B5EF4-FFF2-40B4-BE49-F238E27FC236}">
                    <a16:creationId xmlns:a16="http://schemas.microsoft.com/office/drawing/2014/main" id="{6B2874BB-EC4B-4260-BD8B-6895D30BFCCA}"/>
                  </a:ext>
                </a:extLst>
              </p:cNvPr>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8;p2">
                <a:extLst>
                  <a:ext uri="{FF2B5EF4-FFF2-40B4-BE49-F238E27FC236}">
                    <a16:creationId xmlns:a16="http://schemas.microsoft.com/office/drawing/2014/main" id="{3E1222A2-4CDC-488E-A31D-445F7A8DD109}"/>
                  </a:ext>
                </a:extLst>
              </p:cNvPr>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29;p2">
                <a:extLst>
                  <a:ext uri="{FF2B5EF4-FFF2-40B4-BE49-F238E27FC236}">
                    <a16:creationId xmlns:a16="http://schemas.microsoft.com/office/drawing/2014/main" id="{AAF9D1D4-6BF1-49E9-8361-35D488DEB63C}"/>
                  </a:ext>
                </a:extLst>
              </p:cNvPr>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30;p2">
                <a:extLst>
                  <a:ext uri="{FF2B5EF4-FFF2-40B4-BE49-F238E27FC236}">
                    <a16:creationId xmlns:a16="http://schemas.microsoft.com/office/drawing/2014/main" id="{8E04591B-CD3A-4C42-A690-6CB5100AAEC1}"/>
                  </a:ext>
                </a:extLst>
              </p:cNvPr>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8" name="Google Shape;31;p2">
                <a:extLst>
                  <a:ext uri="{FF2B5EF4-FFF2-40B4-BE49-F238E27FC236}">
                    <a16:creationId xmlns:a16="http://schemas.microsoft.com/office/drawing/2014/main" id="{2BDB0A01-3176-4338-9DAF-CC4E093CB450}"/>
                  </a:ext>
                </a:extLst>
              </p:cNvPr>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9" name="Google Shape;32;p2">
                <a:extLst>
                  <a:ext uri="{FF2B5EF4-FFF2-40B4-BE49-F238E27FC236}">
                    <a16:creationId xmlns:a16="http://schemas.microsoft.com/office/drawing/2014/main" id="{D589D0A0-8ACE-4F56-8AC1-9CD2614F3542}"/>
                  </a:ext>
                </a:extLst>
              </p:cNvPr>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3;p2">
                <a:extLst>
                  <a:ext uri="{FF2B5EF4-FFF2-40B4-BE49-F238E27FC236}">
                    <a16:creationId xmlns:a16="http://schemas.microsoft.com/office/drawing/2014/main" id="{61A40AB0-E7F5-43A6-B926-8825DE0924D3}"/>
                  </a:ext>
                </a:extLst>
              </p:cNvPr>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31" name="Google Shape;34;p2">
                <a:extLst>
                  <a:ext uri="{FF2B5EF4-FFF2-40B4-BE49-F238E27FC236}">
                    <a16:creationId xmlns:a16="http://schemas.microsoft.com/office/drawing/2014/main" id="{79724FB8-BF13-4E60-960A-93F2CDCDA32C}"/>
                  </a:ext>
                </a:extLst>
              </p:cNvPr>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2" name="Google Shape;35;p2">
                <a:extLst>
                  <a:ext uri="{FF2B5EF4-FFF2-40B4-BE49-F238E27FC236}">
                    <a16:creationId xmlns:a16="http://schemas.microsoft.com/office/drawing/2014/main" id="{46F727A7-FE1C-4620-86FF-EB3321261E92}"/>
                  </a:ext>
                </a:extLst>
              </p:cNvPr>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6;p2">
                <a:extLst>
                  <a:ext uri="{FF2B5EF4-FFF2-40B4-BE49-F238E27FC236}">
                    <a16:creationId xmlns:a16="http://schemas.microsoft.com/office/drawing/2014/main" id="{255E77C3-7334-47CC-A157-C6776C744654}"/>
                  </a:ext>
                </a:extLst>
              </p:cNvPr>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7;p2">
                <a:extLst>
                  <a:ext uri="{FF2B5EF4-FFF2-40B4-BE49-F238E27FC236}">
                    <a16:creationId xmlns:a16="http://schemas.microsoft.com/office/drawing/2014/main" id="{BB42C056-2DF0-4258-8343-72E8B87C9717}"/>
                  </a:ext>
                </a:extLst>
              </p:cNvPr>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5" name="Google Shape;38;p2">
                <a:extLst>
                  <a:ext uri="{FF2B5EF4-FFF2-40B4-BE49-F238E27FC236}">
                    <a16:creationId xmlns:a16="http://schemas.microsoft.com/office/drawing/2014/main" id="{2D1A1C5C-6355-4142-837B-8E15D3A018D4}"/>
                  </a:ext>
                </a:extLst>
              </p:cNvPr>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39;p2">
                <a:extLst>
                  <a:ext uri="{FF2B5EF4-FFF2-40B4-BE49-F238E27FC236}">
                    <a16:creationId xmlns:a16="http://schemas.microsoft.com/office/drawing/2014/main" id="{7CD0F1D4-A9FC-4EC5-9BF9-57BA19DEA0C2}"/>
                  </a:ext>
                </a:extLst>
              </p:cNvPr>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40;p2">
                <a:extLst>
                  <a:ext uri="{FF2B5EF4-FFF2-40B4-BE49-F238E27FC236}">
                    <a16:creationId xmlns:a16="http://schemas.microsoft.com/office/drawing/2014/main" id="{20EDE9B4-0117-4051-9ED2-ED13AFABA8CE}"/>
                  </a:ext>
                </a:extLst>
              </p:cNvPr>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41;p2">
                <a:extLst>
                  <a:ext uri="{FF2B5EF4-FFF2-40B4-BE49-F238E27FC236}">
                    <a16:creationId xmlns:a16="http://schemas.microsoft.com/office/drawing/2014/main" id="{E120032F-46F7-4B77-BBFF-20A4B9179A4F}"/>
                  </a:ext>
                </a:extLst>
              </p:cNvPr>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42;p2">
                <a:extLst>
                  <a:ext uri="{FF2B5EF4-FFF2-40B4-BE49-F238E27FC236}">
                    <a16:creationId xmlns:a16="http://schemas.microsoft.com/office/drawing/2014/main" id="{6E07967B-4474-4C07-A975-65586BEA1921}"/>
                  </a:ext>
                </a:extLst>
              </p:cNvPr>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3;p2">
                <a:extLst>
                  <a:ext uri="{FF2B5EF4-FFF2-40B4-BE49-F238E27FC236}">
                    <a16:creationId xmlns:a16="http://schemas.microsoft.com/office/drawing/2014/main" id="{7A5929A9-6767-4AA8-9DB3-FCA60F736946}"/>
                  </a:ext>
                </a:extLst>
              </p:cNvPr>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4;p2">
                <a:extLst>
                  <a:ext uri="{FF2B5EF4-FFF2-40B4-BE49-F238E27FC236}">
                    <a16:creationId xmlns:a16="http://schemas.microsoft.com/office/drawing/2014/main" id="{24CAF267-D7FA-4282-8E60-75CB382E0316}"/>
                  </a:ext>
                </a:extLst>
              </p:cNvPr>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 name="標題 1">
            <a:extLst>
              <a:ext uri="{FF2B5EF4-FFF2-40B4-BE49-F238E27FC236}">
                <a16:creationId xmlns:a16="http://schemas.microsoft.com/office/drawing/2014/main" id="{559A3D75-8F74-4BB0-998D-26DA40CF398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896EC47-BD29-4A96-AA64-D485D89E4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605C4A9-27D8-404F-BE1C-44A48DFB28AA}"/>
              </a:ext>
            </a:extLst>
          </p:cNvPr>
          <p:cNvSpPr>
            <a:spLocks noGrp="1"/>
          </p:cNvSpPr>
          <p:nvPr>
            <p:ph type="dt" sz="half" idx="10"/>
          </p:nvPr>
        </p:nvSpPr>
        <p:spPr/>
        <p:txBody>
          <a:bodyPr/>
          <a:lstStyle/>
          <a:p>
            <a:fld id="{DA3B8A3A-EAD4-4C69-AB0C-8C9ADC8F9A34}"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68DAE1F2-5785-4788-9A13-BDFD5AC8CD8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2BCEB15-BD55-4825-8796-71316A34502D}"/>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pic>
        <p:nvPicPr>
          <p:cNvPr id="42" name="圖片 41">
            <a:extLst>
              <a:ext uri="{FF2B5EF4-FFF2-40B4-BE49-F238E27FC236}">
                <a16:creationId xmlns:a16="http://schemas.microsoft.com/office/drawing/2014/main" id="{0396F535-3783-4585-A930-7530F119A7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4493" y="4230056"/>
            <a:ext cx="2905125" cy="2333625"/>
          </a:xfrm>
          <a:prstGeom prst="rect">
            <a:avLst/>
          </a:prstGeom>
        </p:spPr>
      </p:pic>
      <p:pic>
        <p:nvPicPr>
          <p:cNvPr id="43" name="圖片 42">
            <a:extLst>
              <a:ext uri="{FF2B5EF4-FFF2-40B4-BE49-F238E27FC236}">
                <a16:creationId xmlns:a16="http://schemas.microsoft.com/office/drawing/2014/main" id="{560AE131-66D3-4177-8BE4-09FACFC7F4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6791" y="5416162"/>
            <a:ext cx="2361600" cy="720000"/>
          </a:xfrm>
          <a:prstGeom prst="rect">
            <a:avLst/>
          </a:prstGeom>
        </p:spPr>
      </p:pic>
      <p:pic>
        <p:nvPicPr>
          <p:cNvPr id="44" name="圖片 43">
            <a:extLst>
              <a:ext uri="{FF2B5EF4-FFF2-40B4-BE49-F238E27FC236}">
                <a16:creationId xmlns:a16="http://schemas.microsoft.com/office/drawing/2014/main" id="{24777B55-952D-4166-A29F-2599F8AFA0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31259" y="1063809"/>
            <a:ext cx="1733550" cy="1733550"/>
          </a:xfrm>
          <a:prstGeom prst="rect">
            <a:avLst/>
          </a:prstGeom>
        </p:spPr>
      </p:pic>
    </p:spTree>
    <p:extLst>
      <p:ext uri="{BB962C8B-B14F-4D97-AF65-F5344CB8AC3E}">
        <p14:creationId xmlns:p14="http://schemas.microsoft.com/office/powerpoint/2010/main" val="83180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2DDE8B-A4AF-448B-9293-CB8635C4BEC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95E65EA-9744-40AE-B640-B1CCE35D3B16}"/>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FEDE6F9-8299-472E-B172-4F5FDBEC49E0}"/>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0CA9EE1-C7B5-4423-9AA9-A2BF12598AE2}"/>
              </a:ext>
            </a:extLst>
          </p:cNvPr>
          <p:cNvSpPr>
            <a:spLocks noGrp="1"/>
          </p:cNvSpPr>
          <p:nvPr>
            <p:ph type="dt" sz="half" idx="10"/>
          </p:nvPr>
        </p:nvSpPr>
        <p:spPr/>
        <p:txBody>
          <a:bodyPr/>
          <a:lstStyle/>
          <a:p>
            <a:fld id="{163EC281-871C-41D0-97EF-C5BA3C91EC48}" type="datetime1">
              <a:rPr lang="zh-TW" altLang="en-US" smtClean="0"/>
              <a:t>2023/2/8</a:t>
            </a:fld>
            <a:endParaRPr lang="zh-TW" altLang="en-US"/>
          </a:p>
        </p:txBody>
      </p:sp>
      <p:sp>
        <p:nvSpPr>
          <p:cNvPr id="6" name="頁尾版面配置區 5">
            <a:extLst>
              <a:ext uri="{FF2B5EF4-FFF2-40B4-BE49-F238E27FC236}">
                <a16:creationId xmlns:a16="http://schemas.microsoft.com/office/drawing/2014/main" id="{A6B434C7-7B34-4B51-A99D-8F237B01D9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4D46E11-4CC3-45F9-868D-64A6CAC45254}"/>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128241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57CA40-BCAE-48DB-BA9E-F4E1905890E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2A184FC-EF5C-49D7-AED1-2F3ACF6CE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6E571321-ADF7-4D82-B0E2-02BB6336D6CF}"/>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7E42E80-CAE2-41A0-9859-B0A698F99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31E9B66-4E3B-49C8-9C46-68D77990409B}"/>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94152F5-7C2D-464F-9CF2-14F0A224FDC0}"/>
              </a:ext>
            </a:extLst>
          </p:cNvPr>
          <p:cNvSpPr>
            <a:spLocks noGrp="1"/>
          </p:cNvSpPr>
          <p:nvPr>
            <p:ph type="dt" sz="half" idx="10"/>
          </p:nvPr>
        </p:nvSpPr>
        <p:spPr/>
        <p:txBody>
          <a:bodyPr/>
          <a:lstStyle/>
          <a:p>
            <a:fld id="{A8F5025D-8E53-4BBC-B381-C8CB4D8278A9}" type="datetime1">
              <a:rPr lang="zh-TW" altLang="en-US" smtClean="0"/>
              <a:t>2023/2/8</a:t>
            </a:fld>
            <a:endParaRPr lang="zh-TW" altLang="en-US"/>
          </a:p>
        </p:txBody>
      </p:sp>
      <p:sp>
        <p:nvSpPr>
          <p:cNvPr id="8" name="頁尾版面配置區 7">
            <a:extLst>
              <a:ext uri="{FF2B5EF4-FFF2-40B4-BE49-F238E27FC236}">
                <a16:creationId xmlns:a16="http://schemas.microsoft.com/office/drawing/2014/main" id="{665177D2-0D4D-4CAA-958A-A77D8C82DE9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5644CB1-51CF-4FC6-9AB3-4D9C7A6EFC6B}"/>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42617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6" name="Google Shape;10;p2">
            <a:extLst>
              <a:ext uri="{FF2B5EF4-FFF2-40B4-BE49-F238E27FC236}">
                <a16:creationId xmlns:a16="http://schemas.microsoft.com/office/drawing/2014/main" id="{400F6AB1-1C95-4942-9AC0-D409DDE32B0B}"/>
              </a:ext>
            </a:extLst>
          </p:cNvPr>
          <p:cNvGrpSpPr>
            <a:grpSpLocks/>
          </p:cNvGrpSpPr>
          <p:nvPr userDrawn="1"/>
        </p:nvGrpSpPr>
        <p:grpSpPr>
          <a:xfrm>
            <a:off x="192000" y="189000"/>
            <a:ext cx="11808000" cy="6480000"/>
            <a:chOff x="372900" y="317225"/>
            <a:chExt cx="8399164" cy="4509701"/>
          </a:xfrm>
        </p:grpSpPr>
        <p:sp>
          <p:nvSpPr>
            <p:cNvPr id="7" name="Google Shape;11;p2">
              <a:extLst>
                <a:ext uri="{FF2B5EF4-FFF2-40B4-BE49-F238E27FC236}">
                  <a16:creationId xmlns:a16="http://schemas.microsoft.com/office/drawing/2014/main" id="{EC68BAC7-71BC-47EB-AB93-E2D14751C136}"/>
                </a:ext>
              </a:extLst>
            </p:cNvPr>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8" name="Google Shape;12;p2">
              <a:extLst>
                <a:ext uri="{FF2B5EF4-FFF2-40B4-BE49-F238E27FC236}">
                  <a16:creationId xmlns:a16="http://schemas.microsoft.com/office/drawing/2014/main" id="{16DE77EB-1CCD-44AF-A282-E2BC4B0D520A}"/>
                </a:ext>
              </a:extLst>
            </p:cNvPr>
            <p:cNvGrpSpPr/>
            <p:nvPr/>
          </p:nvGrpSpPr>
          <p:grpSpPr>
            <a:xfrm>
              <a:off x="372900" y="317424"/>
              <a:ext cx="8399164" cy="4509502"/>
              <a:chOff x="-75" y="-4650"/>
              <a:chExt cx="9155400" cy="5153127"/>
            </a:xfrm>
          </p:grpSpPr>
          <p:cxnSp>
            <p:nvCxnSpPr>
              <p:cNvPr id="9" name="Google Shape;13;p2">
                <a:extLst>
                  <a:ext uri="{FF2B5EF4-FFF2-40B4-BE49-F238E27FC236}">
                    <a16:creationId xmlns:a16="http://schemas.microsoft.com/office/drawing/2014/main" id="{B6B69093-8A21-48DC-9730-30423B7BDEE6}"/>
                  </a:ext>
                </a:extLst>
              </p:cNvPr>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 name="Google Shape;14;p2">
                <a:extLst>
                  <a:ext uri="{FF2B5EF4-FFF2-40B4-BE49-F238E27FC236}">
                    <a16:creationId xmlns:a16="http://schemas.microsoft.com/office/drawing/2014/main" id="{448540BE-D88E-424F-B00D-D150E7AD005E}"/>
                  </a:ext>
                </a:extLst>
              </p:cNvPr>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5;p2">
                <a:extLst>
                  <a:ext uri="{FF2B5EF4-FFF2-40B4-BE49-F238E27FC236}">
                    <a16:creationId xmlns:a16="http://schemas.microsoft.com/office/drawing/2014/main" id="{3CD1FCF2-1478-4A23-BC6F-505BA98BCAC1}"/>
                  </a:ext>
                </a:extLst>
              </p:cNvPr>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6;p2">
                <a:extLst>
                  <a:ext uri="{FF2B5EF4-FFF2-40B4-BE49-F238E27FC236}">
                    <a16:creationId xmlns:a16="http://schemas.microsoft.com/office/drawing/2014/main" id="{5E9ED7F6-1DCB-4AD6-A56A-B6DBD3181E84}"/>
                  </a:ext>
                </a:extLst>
              </p:cNvPr>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7;p2">
                <a:extLst>
                  <a:ext uri="{FF2B5EF4-FFF2-40B4-BE49-F238E27FC236}">
                    <a16:creationId xmlns:a16="http://schemas.microsoft.com/office/drawing/2014/main" id="{177220DD-400D-4D4D-87F2-CC063E19C453}"/>
                  </a:ext>
                </a:extLst>
              </p:cNvPr>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8;p2">
                <a:extLst>
                  <a:ext uri="{FF2B5EF4-FFF2-40B4-BE49-F238E27FC236}">
                    <a16:creationId xmlns:a16="http://schemas.microsoft.com/office/drawing/2014/main" id="{C30E0B54-FD66-4873-8C84-95F27D9E2985}"/>
                  </a:ext>
                </a:extLst>
              </p:cNvPr>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9;p2">
                <a:extLst>
                  <a:ext uri="{FF2B5EF4-FFF2-40B4-BE49-F238E27FC236}">
                    <a16:creationId xmlns:a16="http://schemas.microsoft.com/office/drawing/2014/main" id="{646A16DE-52B3-4F0F-8DE3-5B2DC6921325}"/>
                  </a:ext>
                </a:extLst>
              </p:cNvPr>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20;p2">
                <a:extLst>
                  <a:ext uri="{FF2B5EF4-FFF2-40B4-BE49-F238E27FC236}">
                    <a16:creationId xmlns:a16="http://schemas.microsoft.com/office/drawing/2014/main" id="{5009EFF5-3904-485F-87CB-002ED38B2593}"/>
                  </a:ext>
                </a:extLst>
              </p:cNvPr>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21;p2">
                <a:extLst>
                  <a:ext uri="{FF2B5EF4-FFF2-40B4-BE49-F238E27FC236}">
                    <a16:creationId xmlns:a16="http://schemas.microsoft.com/office/drawing/2014/main" id="{77D971D5-3FD1-46C7-BDA2-912D0033B08D}"/>
                  </a:ext>
                </a:extLst>
              </p:cNvPr>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22;p2">
                <a:extLst>
                  <a:ext uri="{FF2B5EF4-FFF2-40B4-BE49-F238E27FC236}">
                    <a16:creationId xmlns:a16="http://schemas.microsoft.com/office/drawing/2014/main" id="{50CCA84F-2693-4C94-B535-F1C41AF5D2FD}"/>
                  </a:ext>
                </a:extLst>
              </p:cNvPr>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23;p2">
                <a:extLst>
                  <a:ext uri="{FF2B5EF4-FFF2-40B4-BE49-F238E27FC236}">
                    <a16:creationId xmlns:a16="http://schemas.microsoft.com/office/drawing/2014/main" id="{B5FFF2E8-8D8A-4938-B84D-925F6977FCCC}"/>
                  </a:ext>
                </a:extLst>
              </p:cNvPr>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4;p2">
                <a:extLst>
                  <a:ext uri="{FF2B5EF4-FFF2-40B4-BE49-F238E27FC236}">
                    <a16:creationId xmlns:a16="http://schemas.microsoft.com/office/drawing/2014/main" id="{118CF03D-B40B-4D5E-9F07-1B670B77983A}"/>
                  </a:ext>
                </a:extLst>
              </p:cNvPr>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5;p2">
                <a:extLst>
                  <a:ext uri="{FF2B5EF4-FFF2-40B4-BE49-F238E27FC236}">
                    <a16:creationId xmlns:a16="http://schemas.microsoft.com/office/drawing/2014/main" id="{0F2E11CF-A7C7-4EE7-B5C5-C32FCF964627}"/>
                  </a:ext>
                </a:extLst>
              </p:cNvPr>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6;p2">
                <a:extLst>
                  <a:ext uri="{FF2B5EF4-FFF2-40B4-BE49-F238E27FC236}">
                    <a16:creationId xmlns:a16="http://schemas.microsoft.com/office/drawing/2014/main" id="{083A3B72-9A03-4A74-8CBF-63BCC588960F}"/>
                  </a:ext>
                </a:extLst>
              </p:cNvPr>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7;p2">
                <a:extLst>
                  <a:ext uri="{FF2B5EF4-FFF2-40B4-BE49-F238E27FC236}">
                    <a16:creationId xmlns:a16="http://schemas.microsoft.com/office/drawing/2014/main" id="{96FF0D96-6D6E-4CF1-89BF-2D1548DAC8BC}"/>
                  </a:ext>
                </a:extLst>
              </p:cNvPr>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8;p2">
                <a:extLst>
                  <a:ext uri="{FF2B5EF4-FFF2-40B4-BE49-F238E27FC236}">
                    <a16:creationId xmlns:a16="http://schemas.microsoft.com/office/drawing/2014/main" id="{F07A97E6-ADAC-4F24-A89B-B1F7E30D4FD3}"/>
                  </a:ext>
                </a:extLst>
              </p:cNvPr>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9;p2">
                <a:extLst>
                  <a:ext uri="{FF2B5EF4-FFF2-40B4-BE49-F238E27FC236}">
                    <a16:creationId xmlns:a16="http://schemas.microsoft.com/office/drawing/2014/main" id="{CA7E1072-0D32-415C-84EF-56C2CE6B5D82}"/>
                  </a:ext>
                </a:extLst>
              </p:cNvPr>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30;p2">
                <a:extLst>
                  <a:ext uri="{FF2B5EF4-FFF2-40B4-BE49-F238E27FC236}">
                    <a16:creationId xmlns:a16="http://schemas.microsoft.com/office/drawing/2014/main" id="{DAE4A1D8-DEAE-4C9C-814A-A616C78C49DB}"/>
                  </a:ext>
                </a:extLst>
              </p:cNvPr>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31;p2">
                <a:extLst>
                  <a:ext uri="{FF2B5EF4-FFF2-40B4-BE49-F238E27FC236}">
                    <a16:creationId xmlns:a16="http://schemas.microsoft.com/office/drawing/2014/main" id="{2ED8740E-6A6A-418D-90AC-964486CA0BD1}"/>
                  </a:ext>
                </a:extLst>
              </p:cNvPr>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8" name="Google Shape;32;p2">
                <a:extLst>
                  <a:ext uri="{FF2B5EF4-FFF2-40B4-BE49-F238E27FC236}">
                    <a16:creationId xmlns:a16="http://schemas.microsoft.com/office/drawing/2014/main" id="{202BFD66-E4C7-4D2F-945E-626124AC3871}"/>
                  </a:ext>
                </a:extLst>
              </p:cNvPr>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9" name="Google Shape;33;p2">
                <a:extLst>
                  <a:ext uri="{FF2B5EF4-FFF2-40B4-BE49-F238E27FC236}">
                    <a16:creationId xmlns:a16="http://schemas.microsoft.com/office/drawing/2014/main" id="{36B8E1A2-4447-4F8F-A453-B71D6DE8448E}"/>
                  </a:ext>
                </a:extLst>
              </p:cNvPr>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4;p2">
                <a:extLst>
                  <a:ext uri="{FF2B5EF4-FFF2-40B4-BE49-F238E27FC236}">
                    <a16:creationId xmlns:a16="http://schemas.microsoft.com/office/drawing/2014/main" id="{47D8759B-5301-42A5-837F-1D726338096E}"/>
                  </a:ext>
                </a:extLst>
              </p:cNvPr>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1" name="Google Shape;35;p2">
                <a:extLst>
                  <a:ext uri="{FF2B5EF4-FFF2-40B4-BE49-F238E27FC236}">
                    <a16:creationId xmlns:a16="http://schemas.microsoft.com/office/drawing/2014/main" id="{BDF2D46B-5477-42FA-912D-DCD07814451B}"/>
                  </a:ext>
                </a:extLst>
              </p:cNvPr>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2" name="Google Shape;36;p2">
                <a:extLst>
                  <a:ext uri="{FF2B5EF4-FFF2-40B4-BE49-F238E27FC236}">
                    <a16:creationId xmlns:a16="http://schemas.microsoft.com/office/drawing/2014/main" id="{D1AA6108-0713-448A-AFCC-9313C5305615}"/>
                  </a:ext>
                </a:extLst>
              </p:cNvPr>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7;p2">
                <a:extLst>
                  <a:ext uri="{FF2B5EF4-FFF2-40B4-BE49-F238E27FC236}">
                    <a16:creationId xmlns:a16="http://schemas.microsoft.com/office/drawing/2014/main" id="{1F18F76D-E8E7-471E-92B5-FCF884387EA6}"/>
                  </a:ext>
                </a:extLst>
              </p:cNvPr>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8;p2">
                <a:extLst>
                  <a:ext uri="{FF2B5EF4-FFF2-40B4-BE49-F238E27FC236}">
                    <a16:creationId xmlns:a16="http://schemas.microsoft.com/office/drawing/2014/main" id="{C633818C-6201-423D-B451-A49B7A1743C5}"/>
                  </a:ext>
                </a:extLst>
              </p:cNvPr>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5" name="Google Shape;39;p2">
                <a:extLst>
                  <a:ext uri="{FF2B5EF4-FFF2-40B4-BE49-F238E27FC236}">
                    <a16:creationId xmlns:a16="http://schemas.microsoft.com/office/drawing/2014/main" id="{6996DF2C-40ED-4DDA-9E58-E34DA73A265B}"/>
                  </a:ext>
                </a:extLst>
              </p:cNvPr>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40;p2">
                <a:extLst>
                  <a:ext uri="{FF2B5EF4-FFF2-40B4-BE49-F238E27FC236}">
                    <a16:creationId xmlns:a16="http://schemas.microsoft.com/office/drawing/2014/main" id="{DF7F8F59-2E31-44FB-AD81-37B522AD13DA}"/>
                  </a:ext>
                </a:extLst>
              </p:cNvPr>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41;p2">
                <a:extLst>
                  <a:ext uri="{FF2B5EF4-FFF2-40B4-BE49-F238E27FC236}">
                    <a16:creationId xmlns:a16="http://schemas.microsoft.com/office/drawing/2014/main" id="{F5B83A40-7B15-41D9-89E4-85A1D11EC2B8}"/>
                  </a:ext>
                </a:extLst>
              </p:cNvPr>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42;p2">
                <a:extLst>
                  <a:ext uri="{FF2B5EF4-FFF2-40B4-BE49-F238E27FC236}">
                    <a16:creationId xmlns:a16="http://schemas.microsoft.com/office/drawing/2014/main" id="{A1F21CC9-27F8-4F69-9DF9-FCDBB3C65346}"/>
                  </a:ext>
                </a:extLst>
              </p:cNvPr>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43;p2">
                <a:extLst>
                  <a:ext uri="{FF2B5EF4-FFF2-40B4-BE49-F238E27FC236}">
                    <a16:creationId xmlns:a16="http://schemas.microsoft.com/office/drawing/2014/main" id="{ACAA9AB5-A1F7-4B9F-A4FC-058E599A42CE}"/>
                  </a:ext>
                </a:extLst>
              </p:cNvPr>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4;p2">
                <a:extLst>
                  <a:ext uri="{FF2B5EF4-FFF2-40B4-BE49-F238E27FC236}">
                    <a16:creationId xmlns:a16="http://schemas.microsoft.com/office/drawing/2014/main" id="{B39981C7-3BDD-478A-A860-449C3529E40B}"/>
                  </a:ext>
                </a:extLst>
              </p:cNvPr>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 name="標題 1">
            <a:extLst>
              <a:ext uri="{FF2B5EF4-FFF2-40B4-BE49-F238E27FC236}">
                <a16:creationId xmlns:a16="http://schemas.microsoft.com/office/drawing/2014/main" id="{B14BB674-6088-4B2E-97EB-0B0F47DA302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14F4AB4-6C8E-4822-A43B-353E3D0F5FFA}"/>
              </a:ext>
            </a:extLst>
          </p:cNvPr>
          <p:cNvSpPr>
            <a:spLocks noGrp="1"/>
          </p:cNvSpPr>
          <p:nvPr>
            <p:ph type="dt" sz="half" idx="10"/>
          </p:nvPr>
        </p:nvSpPr>
        <p:spPr/>
        <p:txBody>
          <a:bodyPr/>
          <a:lstStyle/>
          <a:p>
            <a:fld id="{E196B412-36C9-47C4-93C7-85516BEF4B26}" type="datetime1">
              <a:rPr lang="zh-TW" altLang="en-US" smtClean="0"/>
              <a:t>2023/2/8</a:t>
            </a:fld>
            <a:endParaRPr lang="zh-TW" altLang="en-US"/>
          </a:p>
        </p:txBody>
      </p:sp>
      <p:sp>
        <p:nvSpPr>
          <p:cNvPr id="4" name="頁尾版面配置區 3">
            <a:extLst>
              <a:ext uri="{FF2B5EF4-FFF2-40B4-BE49-F238E27FC236}">
                <a16:creationId xmlns:a16="http://schemas.microsoft.com/office/drawing/2014/main" id="{AE22A8A9-23AF-43FF-AEBC-B21E9AAA8D0F}"/>
              </a:ext>
            </a:extLst>
          </p:cNvPr>
          <p:cNvSpPr>
            <a:spLocks noGrp="1"/>
          </p:cNvSpPr>
          <p:nvPr>
            <p:ph type="ftr" sz="quarter" idx="11"/>
          </p:nvPr>
        </p:nvSpPr>
        <p:spPr/>
        <p:txBody>
          <a:bodyPr/>
          <a:lstStyle/>
          <a:p>
            <a:endParaRPr lang="zh-TW" altLang="en-US"/>
          </a:p>
        </p:txBody>
      </p:sp>
      <p:pic>
        <p:nvPicPr>
          <p:cNvPr id="41" name="圖片 40">
            <a:extLst>
              <a:ext uri="{FF2B5EF4-FFF2-40B4-BE49-F238E27FC236}">
                <a16:creationId xmlns:a16="http://schemas.microsoft.com/office/drawing/2014/main" id="{7EAE9665-409D-4FCD-878B-2A85F12E83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3663" y="757241"/>
            <a:ext cx="1091976" cy="332920"/>
          </a:xfrm>
          <a:prstGeom prst="rect">
            <a:avLst/>
          </a:prstGeom>
        </p:spPr>
      </p:pic>
      <p:sp>
        <p:nvSpPr>
          <p:cNvPr id="43" name="橢圓 42"/>
          <p:cNvSpPr/>
          <p:nvPr userDrawn="1"/>
        </p:nvSpPr>
        <p:spPr>
          <a:xfrm>
            <a:off x="11855796" y="6501903"/>
            <a:ext cx="229936" cy="24678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投影片編號版面配置區 3">
            <a:extLst>
              <a:ext uri="{FF2B5EF4-FFF2-40B4-BE49-F238E27FC236}">
                <a16:creationId xmlns:a16="http://schemas.microsoft.com/office/drawing/2014/main" id="{D0F2E256-D500-4501-B24B-BA816B2A19D4}"/>
              </a:ext>
            </a:extLst>
          </p:cNvPr>
          <p:cNvSpPr>
            <a:spLocks noGrp="1"/>
          </p:cNvSpPr>
          <p:nvPr>
            <p:ph type="sldNum" sz="quarter" idx="12"/>
          </p:nvPr>
        </p:nvSpPr>
        <p:spPr>
          <a:xfrm>
            <a:off x="9351796" y="6421823"/>
            <a:ext cx="2743200" cy="365125"/>
          </a:xfrm>
        </p:spPr>
        <p:txBody>
          <a:bodyPr/>
          <a:lstStyle>
            <a:lvl1pPr>
              <a:defRPr sz="1100" b="1">
                <a:solidFill>
                  <a:schemeClr val="tx1"/>
                </a:solidFill>
                <a:latin typeface="華康華綜體W5" panose="02000509000000000000" pitchFamily="49" charset="-120"/>
                <a:ea typeface="華康華綜體W5" panose="02000509000000000000" pitchFamily="49" charset="-120"/>
              </a:defRPr>
            </a:lvl1pPr>
          </a:lstStyle>
          <a:p>
            <a:fld id="{4C21DA63-2B3C-45C3-B269-CB67831E9283}" type="slidenum">
              <a:rPr lang="zh-TW" altLang="en-US" smtClean="0"/>
              <a:pPr/>
              <a:t>‹#›</a:t>
            </a:fld>
            <a:endParaRPr lang="zh-TW" altLang="en-US" dirty="0"/>
          </a:p>
        </p:txBody>
      </p:sp>
    </p:spTree>
    <p:extLst>
      <p:ext uri="{BB962C8B-B14F-4D97-AF65-F5344CB8AC3E}">
        <p14:creationId xmlns:p14="http://schemas.microsoft.com/office/powerpoint/2010/main" val="352832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Google Shape;10;p2">
            <a:extLst>
              <a:ext uri="{FF2B5EF4-FFF2-40B4-BE49-F238E27FC236}">
                <a16:creationId xmlns:a16="http://schemas.microsoft.com/office/drawing/2014/main" id="{4C0EE8AA-617B-4012-A7BE-119DE974A5EB}"/>
              </a:ext>
            </a:extLst>
          </p:cNvPr>
          <p:cNvGrpSpPr>
            <a:grpSpLocks/>
          </p:cNvGrpSpPr>
          <p:nvPr userDrawn="1"/>
        </p:nvGrpSpPr>
        <p:grpSpPr>
          <a:xfrm>
            <a:off x="192000" y="189000"/>
            <a:ext cx="11808000" cy="6480000"/>
            <a:chOff x="372900" y="317225"/>
            <a:chExt cx="8399164" cy="4509701"/>
          </a:xfrm>
        </p:grpSpPr>
        <p:sp>
          <p:nvSpPr>
            <p:cNvPr id="6" name="Google Shape;11;p2">
              <a:extLst>
                <a:ext uri="{FF2B5EF4-FFF2-40B4-BE49-F238E27FC236}">
                  <a16:creationId xmlns:a16="http://schemas.microsoft.com/office/drawing/2014/main" id="{1C314CE9-1B17-4DAC-9B2E-274DDF8A0013}"/>
                </a:ext>
              </a:extLst>
            </p:cNvPr>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b="1">
                <a:latin typeface="華康華綜體W5" panose="02000509000000000000" pitchFamily="49" charset="-120"/>
                <a:ea typeface="華康華綜體W5" panose="02000509000000000000" pitchFamily="49" charset="-120"/>
              </a:endParaRPr>
            </a:p>
          </p:txBody>
        </p:sp>
        <p:grpSp>
          <p:nvGrpSpPr>
            <p:cNvPr id="7" name="Google Shape;12;p2">
              <a:extLst>
                <a:ext uri="{FF2B5EF4-FFF2-40B4-BE49-F238E27FC236}">
                  <a16:creationId xmlns:a16="http://schemas.microsoft.com/office/drawing/2014/main" id="{10015CF4-22F2-4A85-80A6-9A84A4AFB510}"/>
                </a:ext>
              </a:extLst>
            </p:cNvPr>
            <p:cNvGrpSpPr/>
            <p:nvPr/>
          </p:nvGrpSpPr>
          <p:grpSpPr>
            <a:xfrm>
              <a:off x="372900" y="317424"/>
              <a:ext cx="8399164" cy="4509502"/>
              <a:chOff x="-75" y="-4650"/>
              <a:chExt cx="9155400" cy="5153127"/>
            </a:xfrm>
          </p:grpSpPr>
          <p:cxnSp>
            <p:nvCxnSpPr>
              <p:cNvPr id="8" name="Google Shape;13;p2">
                <a:extLst>
                  <a:ext uri="{FF2B5EF4-FFF2-40B4-BE49-F238E27FC236}">
                    <a16:creationId xmlns:a16="http://schemas.microsoft.com/office/drawing/2014/main" id="{CF424711-42B0-4182-8953-C7CA46ADBB15}"/>
                  </a:ext>
                </a:extLst>
              </p:cNvPr>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4;p2">
                <a:extLst>
                  <a:ext uri="{FF2B5EF4-FFF2-40B4-BE49-F238E27FC236}">
                    <a16:creationId xmlns:a16="http://schemas.microsoft.com/office/drawing/2014/main" id="{5FE8EBB7-B235-4762-964B-DE088B49E7C1}"/>
                  </a:ext>
                </a:extLst>
              </p:cNvPr>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0" name="Google Shape;15;p2">
                <a:extLst>
                  <a:ext uri="{FF2B5EF4-FFF2-40B4-BE49-F238E27FC236}">
                    <a16:creationId xmlns:a16="http://schemas.microsoft.com/office/drawing/2014/main" id="{98CD14AC-E891-4015-9B38-988F027D2AA4}"/>
                  </a:ext>
                </a:extLst>
              </p:cNvPr>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6;p2">
                <a:extLst>
                  <a:ext uri="{FF2B5EF4-FFF2-40B4-BE49-F238E27FC236}">
                    <a16:creationId xmlns:a16="http://schemas.microsoft.com/office/drawing/2014/main" id="{0CE44253-4AF2-488D-9187-5D771CF54906}"/>
                  </a:ext>
                </a:extLst>
              </p:cNvPr>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7;p2">
                <a:extLst>
                  <a:ext uri="{FF2B5EF4-FFF2-40B4-BE49-F238E27FC236}">
                    <a16:creationId xmlns:a16="http://schemas.microsoft.com/office/drawing/2014/main" id="{EEACACA5-1CE2-4CCC-BA41-14D8EE3C1FBF}"/>
                  </a:ext>
                </a:extLst>
              </p:cNvPr>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8;p2">
                <a:extLst>
                  <a:ext uri="{FF2B5EF4-FFF2-40B4-BE49-F238E27FC236}">
                    <a16:creationId xmlns:a16="http://schemas.microsoft.com/office/drawing/2014/main" id="{FD719D3F-A32B-4C92-8635-4A677B559390}"/>
                  </a:ext>
                </a:extLst>
              </p:cNvPr>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9;p2">
                <a:extLst>
                  <a:ext uri="{FF2B5EF4-FFF2-40B4-BE49-F238E27FC236}">
                    <a16:creationId xmlns:a16="http://schemas.microsoft.com/office/drawing/2014/main" id="{BD5E0917-9C63-4BFE-8BE1-DDED3C35B215}"/>
                  </a:ext>
                </a:extLst>
              </p:cNvPr>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20;p2">
                <a:extLst>
                  <a:ext uri="{FF2B5EF4-FFF2-40B4-BE49-F238E27FC236}">
                    <a16:creationId xmlns:a16="http://schemas.microsoft.com/office/drawing/2014/main" id="{638622C0-C334-4F79-9FB9-E9E520FD612A}"/>
                  </a:ext>
                </a:extLst>
              </p:cNvPr>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21;p2">
                <a:extLst>
                  <a:ext uri="{FF2B5EF4-FFF2-40B4-BE49-F238E27FC236}">
                    <a16:creationId xmlns:a16="http://schemas.microsoft.com/office/drawing/2014/main" id="{9F044DFB-A2F4-40DA-8680-5B302A723050}"/>
                  </a:ext>
                </a:extLst>
              </p:cNvPr>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22;p2">
                <a:extLst>
                  <a:ext uri="{FF2B5EF4-FFF2-40B4-BE49-F238E27FC236}">
                    <a16:creationId xmlns:a16="http://schemas.microsoft.com/office/drawing/2014/main" id="{522FF385-0A79-4603-83F7-D0E14A4F5030}"/>
                  </a:ext>
                </a:extLst>
              </p:cNvPr>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23;p2">
                <a:extLst>
                  <a:ext uri="{FF2B5EF4-FFF2-40B4-BE49-F238E27FC236}">
                    <a16:creationId xmlns:a16="http://schemas.microsoft.com/office/drawing/2014/main" id="{80EC6B85-00B1-4FD4-A3FA-CFACDC2AAA3F}"/>
                  </a:ext>
                </a:extLst>
              </p:cNvPr>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24;p2">
                <a:extLst>
                  <a:ext uri="{FF2B5EF4-FFF2-40B4-BE49-F238E27FC236}">
                    <a16:creationId xmlns:a16="http://schemas.microsoft.com/office/drawing/2014/main" id="{5FB4B6AB-9D8A-4516-852A-79BEF2CC4ACD}"/>
                  </a:ext>
                </a:extLst>
              </p:cNvPr>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5;p2">
                <a:extLst>
                  <a:ext uri="{FF2B5EF4-FFF2-40B4-BE49-F238E27FC236}">
                    <a16:creationId xmlns:a16="http://schemas.microsoft.com/office/drawing/2014/main" id="{CA93E16C-C64A-4059-9705-1FE198FF963B}"/>
                  </a:ext>
                </a:extLst>
              </p:cNvPr>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6;p2">
                <a:extLst>
                  <a:ext uri="{FF2B5EF4-FFF2-40B4-BE49-F238E27FC236}">
                    <a16:creationId xmlns:a16="http://schemas.microsoft.com/office/drawing/2014/main" id="{7CF63E16-B930-47A9-A9B5-F43521A67CB9}"/>
                  </a:ext>
                </a:extLst>
              </p:cNvPr>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7;p2">
                <a:extLst>
                  <a:ext uri="{FF2B5EF4-FFF2-40B4-BE49-F238E27FC236}">
                    <a16:creationId xmlns:a16="http://schemas.microsoft.com/office/drawing/2014/main" id="{A7E6406E-B8B8-4314-9541-99EDF867DBDA}"/>
                  </a:ext>
                </a:extLst>
              </p:cNvPr>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8;p2">
                <a:extLst>
                  <a:ext uri="{FF2B5EF4-FFF2-40B4-BE49-F238E27FC236}">
                    <a16:creationId xmlns:a16="http://schemas.microsoft.com/office/drawing/2014/main" id="{C563203B-B348-4F01-9D89-C3E41B558581}"/>
                  </a:ext>
                </a:extLst>
              </p:cNvPr>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9;p2">
                <a:extLst>
                  <a:ext uri="{FF2B5EF4-FFF2-40B4-BE49-F238E27FC236}">
                    <a16:creationId xmlns:a16="http://schemas.microsoft.com/office/drawing/2014/main" id="{A863E571-4E6C-4E13-AA24-9D0A9D8FDAA5}"/>
                  </a:ext>
                </a:extLst>
              </p:cNvPr>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30;p2">
                <a:extLst>
                  <a:ext uri="{FF2B5EF4-FFF2-40B4-BE49-F238E27FC236}">
                    <a16:creationId xmlns:a16="http://schemas.microsoft.com/office/drawing/2014/main" id="{BA927C7E-859D-47C3-B7F9-26F588C853B5}"/>
                  </a:ext>
                </a:extLst>
              </p:cNvPr>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31;p2">
                <a:extLst>
                  <a:ext uri="{FF2B5EF4-FFF2-40B4-BE49-F238E27FC236}">
                    <a16:creationId xmlns:a16="http://schemas.microsoft.com/office/drawing/2014/main" id="{B8118AA3-25C1-4CB8-BCF3-DDC024E3C740}"/>
                  </a:ext>
                </a:extLst>
              </p:cNvPr>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32;p2">
                <a:extLst>
                  <a:ext uri="{FF2B5EF4-FFF2-40B4-BE49-F238E27FC236}">
                    <a16:creationId xmlns:a16="http://schemas.microsoft.com/office/drawing/2014/main" id="{97EB9312-9CF5-4AC3-8CB6-848BAF9B42C4}"/>
                  </a:ext>
                </a:extLst>
              </p:cNvPr>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8" name="Google Shape;33;p2">
                <a:extLst>
                  <a:ext uri="{FF2B5EF4-FFF2-40B4-BE49-F238E27FC236}">
                    <a16:creationId xmlns:a16="http://schemas.microsoft.com/office/drawing/2014/main" id="{11D11707-812D-4A3F-BBA1-FD67925B511D}"/>
                  </a:ext>
                </a:extLst>
              </p:cNvPr>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9" name="Google Shape;34;p2">
                <a:extLst>
                  <a:ext uri="{FF2B5EF4-FFF2-40B4-BE49-F238E27FC236}">
                    <a16:creationId xmlns:a16="http://schemas.microsoft.com/office/drawing/2014/main" id="{72CE1D50-1355-4F9E-B7E4-DC68DA1EF279}"/>
                  </a:ext>
                </a:extLst>
              </p:cNvPr>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5;p2">
                <a:extLst>
                  <a:ext uri="{FF2B5EF4-FFF2-40B4-BE49-F238E27FC236}">
                    <a16:creationId xmlns:a16="http://schemas.microsoft.com/office/drawing/2014/main" id="{A096611E-F993-4D52-9C10-F7D41B072ACC}"/>
                  </a:ext>
                </a:extLst>
              </p:cNvPr>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1" name="Google Shape;36;p2">
                <a:extLst>
                  <a:ext uri="{FF2B5EF4-FFF2-40B4-BE49-F238E27FC236}">
                    <a16:creationId xmlns:a16="http://schemas.microsoft.com/office/drawing/2014/main" id="{BD3CAAF4-8CAC-42B6-892C-9C3E50E29C84}"/>
                  </a:ext>
                </a:extLst>
              </p:cNvPr>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2" name="Google Shape;37;p2">
                <a:extLst>
                  <a:ext uri="{FF2B5EF4-FFF2-40B4-BE49-F238E27FC236}">
                    <a16:creationId xmlns:a16="http://schemas.microsoft.com/office/drawing/2014/main" id="{FE3CF1F8-C7CC-4937-9EC6-936F77A08C6F}"/>
                  </a:ext>
                </a:extLst>
              </p:cNvPr>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8;p2">
                <a:extLst>
                  <a:ext uri="{FF2B5EF4-FFF2-40B4-BE49-F238E27FC236}">
                    <a16:creationId xmlns:a16="http://schemas.microsoft.com/office/drawing/2014/main" id="{372CEF93-0014-4EC1-B6B0-CA8F85070DC0}"/>
                  </a:ext>
                </a:extLst>
              </p:cNvPr>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9;p2">
                <a:extLst>
                  <a:ext uri="{FF2B5EF4-FFF2-40B4-BE49-F238E27FC236}">
                    <a16:creationId xmlns:a16="http://schemas.microsoft.com/office/drawing/2014/main" id="{B63F9E21-969C-4ED4-9358-340C8CF2935C}"/>
                  </a:ext>
                </a:extLst>
              </p:cNvPr>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5" name="Google Shape;40;p2">
                <a:extLst>
                  <a:ext uri="{FF2B5EF4-FFF2-40B4-BE49-F238E27FC236}">
                    <a16:creationId xmlns:a16="http://schemas.microsoft.com/office/drawing/2014/main" id="{79B15AD3-3BCA-4642-ABCE-A06B005C5445}"/>
                  </a:ext>
                </a:extLst>
              </p:cNvPr>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41;p2">
                <a:extLst>
                  <a:ext uri="{FF2B5EF4-FFF2-40B4-BE49-F238E27FC236}">
                    <a16:creationId xmlns:a16="http://schemas.microsoft.com/office/drawing/2014/main" id="{63B13014-34A9-41EA-BD74-13C646C320D5}"/>
                  </a:ext>
                </a:extLst>
              </p:cNvPr>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42;p2">
                <a:extLst>
                  <a:ext uri="{FF2B5EF4-FFF2-40B4-BE49-F238E27FC236}">
                    <a16:creationId xmlns:a16="http://schemas.microsoft.com/office/drawing/2014/main" id="{A928D7D8-96E6-44DA-851F-89C8EB6E26F4}"/>
                  </a:ext>
                </a:extLst>
              </p:cNvPr>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43;p2">
                <a:extLst>
                  <a:ext uri="{FF2B5EF4-FFF2-40B4-BE49-F238E27FC236}">
                    <a16:creationId xmlns:a16="http://schemas.microsoft.com/office/drawing/2014/main" id="{62DE733E-4DD2-4E1A-995F-DE5E8D85F0ED}"/>
                  </a:ext>
                </a:extLst>
              </p:cNvPr>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44;p2">
                <a:extLst>
                  <a:ext uri="{FF2B5EF4-FFF2-40B4-BE49-F238E27FC236}">
                    <a16:creationId xmlns:a16="http://schemas.microsoft.com/office/drawing/2014/main" id="{F8277AEE-EC42-48FA-BBBB-54B84B00EB20}"/>
                  </a:ext>
                </a:extLst>
              </p:cNvPr>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 name="日期版面配置區 1">
            <a:extLst>
              <a:ext uri="{FF2B5EF4-FFF2-40B4-BE49-F238E27FC236}">
                <a16:creationId xmlns:a16="http://schemas.microsoft.com/office/drawing/2014/main" id="{4A83548D-7E1E-4039-BA32-624514441D7D}"/>
              </a:ext>
            </a:extLst>
          </p:cNvPr>
          <p:cNvSpPr>
            <a:spLocks noGrp="1"/>
          </p:cNvSpPr>
          <p:nvPr>
            <p:ph type="dt" sz="half" idx="10"/>
          </p:nvPr>
        </p:nvSpPr>
        <p:spPr/>
        <p:txBody>
          <a:bodyPr/>
          <a:lstStyle/>
          <a:p>
            <a:fld id="{1C3FEDED-F898-48D1-AE48-24B1B1105838}" type="datetime1">
              <a:rPr lang="zh-TW" altLang="en-US" smtClean="0"/>
              <a:t>2023/2/8</a:t>
            </a:fld>
            <a:endParaRPr lang="zh-TW" altLang="en-US"/>
          </a:p>
        </p:txBody>
      </p:sp>
      <p:sp>
        <p:nvSpPr>
          <p:cNvPr id="3" name="頁尾版面配置區 2">
            <a:extLst>
              <a:ext uri="{FF2B5EF4-FFF2-40B4-BE49-F238E27FC236}">
                <a16:creationId xmlns:a16="http://schemas.microsoft.com/office/drawing/2014/main" id="{0CA1873F-9C33-42EC-8D03-59D9D9006127}"/>
              </a:ext>
            </a:extLst>
          </p:cNvPr>
          <p:cNvSpPr>
            <a:spLocks noGrp="1"/>
          </p:cNvSpPr>
          <p:nvPr>
            <p:ph type="ftr" sz="quarter" idx="11"/>
          </p:nvPr>
        </p:nvSpPr>
        <p:spPr/>
        <p:txBody>
          <a:bodyPr/>
          <a:lstStyle/>
          <a:p>
            <a:endParaRPr lang="zh-TW" altLang="en-US"/>
          </a:p>
        </p:txBody>
      </p:sp>
      <p:sp>
        <p:nvSpPr>
          <p:cNvPr id="45" name="橢圓 44"/>
          <p:cNvSpPr/>
          <p:nvPr userDrawn="1"/>
        </p:nvSpPr>
        <p:spPr>
          <a:xfrm>
            <a:off x="11855796" y="6501903"/>
            <a:ext cx="229936" cy="24678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D0F2E256-D500-4501-B24B-BA816B2A19D4}"/>
              </a:ext>
            </a:extLst>
          </p:cNvPr>
          <p:cNvSpPr>
            <a:spLocks noGrp="1"/>
          </p:cNvSpPr>
          <p:nvPr>
            <p:ph type="sldNum" sz="quarter" idx="12"/>
          </p:nvPr>
        </p:nvSpPr>
        <p:spPr>
          <a:xfrm>
            <a:off x="9351796" y="6421823"/>
            <a:ext cx="2743200" cy="365125"/>
          </a:xfrm>
        </p:spPr>
        <p:txBody>
          <a:bodyPr/>
          <a:lstStyle>
            <a:lvl1pPr>
              <a:defRPr sz="1100" b="1">
                <a:solidFill>
                  <a:schemeClr val="tx1"/>
                </a:solidFill>
                <a:latin typeface="華康華綜體W5" panose="02000509000000000000" pitchFamily="49" charset="-120"/>
                <a:ea typeface="華康華綜體W5" panose="02000509000000000000" pitchFamily="49" charset="-120"/>
              </a:defRPr>
            </a:lvl1pPr>
          </a:lstStyle>
          <a:p>
            <a:fld id="{4C21DA63-2B3C-45C3-B269-CB67831E9283}" type="slidenum">
              <a:rPr lang="zh-TW" altLang="en-US" smtClean="0"/>
              <a:pPr/>
              <a:t>‹#›</a:t>
            </a:fld>
            <a:endParaRPr lang="zh-TW" altLang="en-US" dirty="0"/>
          </a:p>
        </p:txBody>
      </p:sp>
      <p:pic>
        <p:nvPicPr>
          <p:cNvPr id="40" name="Google Shape;1369;p33">
            <a:extLst>
              <a:ext uri="{FF2B5EF4-FFF2-40B4-BE49-F238E27FC236}">
                <a16:creationId xmlns:a16="http://schemas.microsoft.com/office/drawing/2014/main" id="{24B7D40B-CECA-46D3-94ED-EB41A3521578}"/>
              </a:ext>
            </a:extLst>
          </p:cNvPr>
          <p:cNvPicPr preferRelativeResize="0">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flipH="1">
            <a:off x="11431171" y="6148235"/>
            <a:ext cx="360000" cy="417792"/>
          </a:xfrm>
          <a:prstGeom prst="rect">
            <a:avLst/>
          </a:prstGeom>
          <a:noFill/>
          <a:ln>
            <a:noFill/>
          </a:ln>
        </p:spPr>
      </p:pic>
      <p:pic>
        <p:nvPicPr>
          <p:cNvPr id="41" name="Google Shape;1370;p33">
            <a:extLst>
              <a:ext uri="{FF2B5EF4-FFF2-40B4-BE49-F238E27FC236}">
                <a16:creationId xmlns:a16="http://schemas.microsoft.com/office/drawing/2014/main" id="{77376722-A9CE-4222-BE69-73E10FE531CE}"/>
              </a:ext>
            </a:extLst>
          </p:cNvPr>
          <p:cNvPicPr preferRelativeResize="0">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flipH="1">
            <a:off x="11530516" y="5492113"/>
            <a:ext cx="360000" cy="466707"/>
          </a:xfrm>
          <a:prstGeom prst="rect">
            <a:avLst/>
          </a:prstGeom>
          <a:noFill/>
          <a:ln>
            <a:noFill/>
          </a:ln>
        </p:spPr>
      </p:pic>
      <p:pic>
        <p:nvPicPr>
          <p:cNvPr id="42" name="Google Shape;1371;p33">
            <a:extLst>
              <a:ext uri="{FF2B5EF4-FFF2-40B4-BE49-F238E27FC236}">
                <a16:creationId xmlns:a16="http://schemas.microsoft.com/office/drawing/2014/main" id="{6234AD2E-12A8-4178-A293-523E6EE95546}"/>
              </a:ext>
            </a:extLst>
          </p:cNvPr>
          <p:cNvPicPr preferRelativeResize="0">
            <a:picLocks noChangeAspect="1"/>
          </p:cNvPicPr>
          <p:nvPr userDrawn="1"/>
        </p:nvPicPr>
        <p:blipFill rotWithShape="1">
          <a:blip r:embed="rId4" cstate="email">
            <a:alphaModFix/>
            <a:extLst>
              <a:ext uri="{28A0092B-C50C-407E-A947-70E740481C1C}">
                <a14:useLocalDpi xmlns:a14="http://schemas.microsoft.com/office/drawing/2010/main"/>
              </a:ext>
            </a:extLst>
          </a:blip>
          <a:srcRect/>
          <a:stretch/>
        </p:blipFill>
        <p:spPr>
          <a:xfrm flipH="1">
            <a:off x="10862687" y="6014150"/>
            <a:ext cx="360000" cy="289311"/>
          </a:xfrm>
          <a:prstGeom prst="rect">
            <a:avLst/>
          </a:prstGeom>
          <a:noFill/>
          <a:ln>
            <a:noFill/>
          </a:ln>
        </p:spPr>
      </p:pic>
      <p:pic>
        <p:nvPicPr>
          <p:cNvPr id="43" name="圖片 42">
            <a:extLst>
              <a:ext uri="{FF2B5EF4-FFF2-40B4-BE49-F238E27FC236}">
                <a16:creationId xmlns:a16="http://schemas.microsoft.com/office/drawing/2014/main" id="{DC4A3582-EC83-4537-AB45-DC864AFCB5E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9349" y="804680"/>
            <a:ext cx="1018420" cy="900000"/>
          </a:xfrm>
          <a:prstGeom prst="rect">
            <a:avLst/>
          </a:prstGeom>
        </p:spPr>
      </p:pic>
      <p:pic>
        <p:nvPicPr>
          <p:cNvPr id="44" name="圖片 43">
            <a:extLst>
              <a:ext uri="{FF2B5EF4-FFF2-40B4-BE49-F238E27FC236}">
                <a16:creationId xmlns:a16="http://schemas.microsoft.com/office/drawing/2014/main" id="{4DDC9A9B-CDB2-4B74-8874-0CD5452F75A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57075" y="795195"/>
            <a:ext cx="1771200" cy="540000"/>
          </a:xfrm>
          <a:prstGeom prst="rect">
            <a:avLst/>
          </a:prstGeom>
        </p:spPr>
      </p:pic>
    </p:spTree>
    <p:extLst>
      <p:ext uri="{BB962C8B-B14F-4D97-AF65-F5344CB8AC3E}">
        <p14:creationId xmlns:p14="http://schemas.microsoft.com/office/powerpoint/2010/main" val="41430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2F9663-A259-4363-B14E-4E4332E184A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7EB03197-C465-48F8-9790-488BF3698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F984615-728D-4654-8BFF-F7EB2318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C82354B-B044-4204-8217-332727D938A2}"/>
              </a:ext>
            </a:extLst>
          </p:cNvPr>
          <p:cNvSpPr>
            <a:spLocks noGrp="1"/>
          </p:cNvSpPr>
          <p:nvPr>
            <p:ph type="dt" sz="half" idx="10"/>
          </p:nvPr>
        </p:nvSpPr>
        <p:spPr/>
        <p:txBody>
          <a:bodyPr/>
          <a:lstStyle/>
          <a:p>
            <a:fld id="{8D07910C-C520-4A76-A471-8AF4D1D4F36C}" type="datetime1">
              <a:rPr lang="zh-TW" altLang="en-US" smtClean="0"/>
              <a:t>2023/2/8</a:t>
            </a:fld>
            <a:endParaRPr lang="zh-TW" altLang="en-US"/>
          </a:p>
        </p:txBody>
      </p:sp>
      <p:sp>
        <p:nvSpPr>
          <p:cNvPr id="6" name="頁尾版面配置區 5">
            <a:extLst>
              <a:ext uri="{FF2B5EF4-FFF2-40B4-BE49-F238E27FC236}">
                <a16:creationId xmlns:a16="http://schemas.microsoft.com/office/drawing/2014/main" id="{F925DE00-A4FA-48CD-B118-524D0E897E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9819276-C932-492C-87A1-8178A9517744}"/>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324369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45B975-02BD-4466-AAAC-8098FD194ED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8F21177-599D-4586-A6AF-D964FCA66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5A3CE8B3-61CB-4896-8E34-B08C017E3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F5F1958-FCB6-46BC-9A32-39EADA14A102}"/>
              </a:ext>
            </a:extLst>
          </p:cNvPr>
          <p:cNvSpPr>
            <a:spLocks noGrp="1"/>
          </p:cNvSpPr>
          <p:nvPr>
            <p:ph type="dt" sz="half" idx="10"/>
          </p:nvPr>
        </p:nvSpPr>
        <p:spPr/>
        <p:txBody>
          <a:bodyPr/>
          <a:lstStyle/>
          <a:p>
            <a:fld id="{25CA6DFD-54CA-4AFE-B0DC-E266E9523F32}" type="datetime1">
              <a:rPr lang="zh-TW" altLang="en-US" smtClean="0"/>
              <a:t>2023/2/8</a:t>
            </a:fld>
            <a:endParaRPr lang="zh-TW" altLang="en-US"/>
          </a:p>
        </p:txBody>
      </p:sp>
      <p:sp>
        <p:nvSpPr>
          <p:cNvPr id="6" name="頁尾版面配置區 5">
            <a:extLst>
              <a:ext uri="{FF2B5EF4-FFF2-40B4-BE49-F238E27FC236}">
                <a16:creationId xmlns:a16="http://schemas.microsoft.com/office/drawing/2014/main" id="{3E08B04A-D1F5-42E0-AE33-E0D85930391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30C6FC4-1A64-478F-88DF-66B2CB1B4C29}"/>
              </a:ext>
            </a:extLst>
          </p:cNvPr>
          <p:cNvSpPr>
            <a:spLocks noGrp="1"/>
          </p:cNvSpPr>
          <p:nvPr>
            <p:ph type="sldNum" sz="quarter" idx="12"/>
          </p:nvPr>
        </p:nvSpPr>
        <p:spPr/>
        <p:txBody>
          <a:body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158328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83236ED-F0E8-4427-BA4B-AD5410C03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45CD81D-F534-4CB9-B213-C9906609D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2B3F3EE-CAE8-4E7A-9A50-8DAD56D52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607BE-D377-4BFD-80DB-303129804C79}" type="datetime1">
              <a:rPr lang="zh-TW" altLang="en-US" smtClean="0"/>
              <a:t>2023/2/8</a:t>
            </a:fld>
            <a:endParaRPr lang="zh-TW" altLang="en-US"/>
          </a:p>
        </p:txBody>
      </p:sp>
      <p:sp>
        <p:nvSpPr>
          <p:cNvPr id="5" name="頁尾版面配置區 4">
            <a:extLst>
              <a:ext uri="{FF2B5EF4-FFF2-40B4-BE49-F238E27FC236}">
                <a16:creationId xmlns:a16="http://schemas.microsoft.com/office/drawing/2014/main" id="{E8674B5D-C9C8-453E-9964-430DD8153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8A376C2-0EF8-44AD-90B0-33BDFF56D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1DA63-2B3C-45C3-B269-CB67831E9283}" type="slidenum">
              <a:rPr lang="zh-TW" altLang="en-US" smtClean="0"/>
              <a:t>‹#›</a:t>
            </a:fld>
            <a:endParaRPr lang="zh-TW" altLang="en-US"/>
          </a:p>
        </p:txBody>
      </p:sp>
    </p:spTree>
    <p:extLst>
      <p:ext uri="{BB962C8B-B14F-4D97-AF65-F5344CB8AC3E}">
        <p14:creationId xmlns:p14="http://schemas.microsoft.com/office/powerpoint/2010/main" val="2321991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03;p55">
            <a:extLst>
              <a:ext uri="{FF2B5EF4-FFF2-40B4-BE49-F238E27FC236}">
                <a16:creationId xmlns:a16="http://schemas.microsoft.com/office/drawing/2014/main" id="{DC5325C2-BD2F-4DCB-8194-EC493BB53962}"/>
              </a:ext>
            </a:extLst>
          </p:cNvPr>
          <p:cNvSpPr txBox="1"/>
          <p:nvPr/>
        </p:nvSpPr>
        <p:spPr>
          <a:xfrm>
            <a:off x="8646849" y="1192935"/>
            <a:ext cx="3195961" cy="752808"/>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TW" sz="4800" b="1" dirty="0">
                <a:solidFill>
                  <a:schemeClr val="bg1"/>
                </a:solidFill>
                <a:latin typeface="Comic Sans MS" panose="030F0702030302020204" pitchFamily="66" charset="0"/>
                <a:cs typeface="Arial" panose="020B0604020202020204" pitchFamily="34" charset="0"/>
              </a:rPr>
              <a:t>112</a:t>
            </a:r>
            <a:r>
              <a:rPr lang="zh-TW" altLang="en-US" sz="4800" b="1" dirty="0">
                <a:solidFill>
                  <a:schemeClr val="bg1"/>
                </a:solidFill>
                <a:latin typeface="+mn-ea"/>
                <a:cs typeface="Arial" panose="020B0604020202020204" pitchFamily="34" charset="0"/>
              </a:rPr>
              <a:t> </a:t>
            </a:r>
            <a:r>
              <a:rPr lang="zh-TW" altLang="en-US" sz="3200" spc="300" dirty="0">
                <a:solidFill>
                  <a:schemeClr val="bg1"/>
                </a:solidFill>
                <a:latin typeface="華康華綜體W5" panose="02000509000000000000" pitchFamily="49" charset="-120"/>
                <a:ea typeface="華康華綜體W5" panose="02000509000000000000" pitchFamily="49" charset="-120"/>
              </a:rPr>
              <a:t>學年度</a:t>
            </a:r>
            <a:endParaRPr sz="5400" spc="300" dirty="0">
              <a:solidFill>
                <a:schemeClr val="bg1"/>
              </a:solidFill>
              <a:latin typeface="華康華綜體W5" panose="02000509000000000000" pitchFamily="49" charset="-120"/>
              <a:ea typeface="華康華綜體W5" panose="02000509000000000000" pitchFamily="49" charset="-120"/>
            </a:endParaRPr>
          </a:p>
        </p:txBody>
      </p:sp>
      <p:sp>
        <p:nvSpPr>
          <p:cNvPr id="5" name="文字方塊 4">
            <a:extLst>
              <a:ext uri="{FF2B5EF4-FFF2-40B4-BE49-F238E27FC236}">
                <a16:creationId xmlns:a16="http://schemas.microsoft.com/office/drawing/2014/main" id="{2F4BC169-3E5B-45B8-A055-F4B3CEE23162}"/>
              </a:ext>
            </a:extLst>
          </p:cNvPr>
          <p:cNvSpPr txBox="1"/>
          <p:nvPr/>
        </p:nvSpPr>
        <p:spPr>
          <a:xfrm>
            <a:off x="3781888" y="5797579"/>
            <a:ext cx="1107996" cy="369332"/>
          </a:xfrm>
          <a:prstGeom prst="rect">
            <a:avLst/>
          </a:prstGeom>
          <a:solidFill>
            <a:schemeClr val="accent4"/>
          </a:solidFill>
        </p:spPr>
        <p:txBody>
          <a:bodyPr wrap="none" rtlCol="0">
            <a:spAutoFit/>
          </a:bodyPr>
          <a:lstStyle/>
          <a:p>
            <a:r>
              <a:rPr lang="zh-TW" altLang="en-US" b="1" dirty="0">
                <a:solidFill>
                  <a:schemeClr val="bg1"/>
                </a:solidFill>
                <a:latin typeface="+mn-ea"/>
              </a:rPr>
              <a:t>報告單位</a:t>
            </a:r>
          </a:p>
        </p:txBody>
      </p:sp>
      <p:sp>
        <p:nvSpPr>
          <p:cNvPr id="6" name="文字方塊 5">
            <a:extLst>
              <a:ext uri="{FF2B5EF4-FFF2-40B4-BE49-F238E27FC236}">
                <a16:creationId xmlns:a16="http://schemas.microsoft.com/office/drawing/2014/main" id="{36C7740F-FA7E-4A17-9B2F-E92B82566EEC}"/>
              </a:ext>
            </a:extLst>
          </p:cNvPr>
          <p:cNvSpPr txBox="1"/>
          <p:nvPr/>
        </p:nvSpPr>
        <p:spPr>
          <a:xfrm>
            <a:off x="4891594" y="5797579"/>
            <a:ext cx="3116559" cy="369332"/>
          </a:xfrm>
          <a:prstGeom prst="rect">
            <a:avLst/>
          </a:prstGeom>
          <a:solidFill>
            <a:schemeClr val="accent3"/>
          </a:solidFill>
        </p:spPr>
        <p:txBody>
          <a:bodyPr wrap="none" rtlCol="0">
            <a:spAutoFit/>
          </a:bodyPr>
          <a:lstStyle/>
          <a:p>
            <a:r>
              <a:rPr lang="zh-TW" altLang="en-US" b="1" dirty="0">
                <a:solidFill>
                  <a:schemeClr val="bg1"/>
                </a:solidFill>
                <a:latin typeface="+mn-ea"/>
              </a:rPr>
              <a:t>大學甄選入學委員會</a:t>
            </a:r>
            <a:r>
              <a:rPr lang="zh-TW" altLang="en-US" sz="1200" b="1" dirty="0">
                <a:solidFill>
                  <a:schemeClr val="bg1"/>
                </a:solidFill>
                <a:latin typeface="+mn-ea"/>
              </a:rPr>
              <a:t> </a:t>
            </a:r>
            <a:r>
              <a:rPr lang="en-US" altLang="zh-TW" sz="1200" dirty="0">
                <a:solidFill>
                  <a:schemeClr val="bg1"/>
                </a:solidFill>
                <a:latin typeface="Bahnschrift Condensed" panose="020B0502040204020203" pitchFamily="34" charset="0"/>
              </a:rPr>
              <a:t>112.02.09</a:t>
            </a:r>
            <a:r>
              <a:rPr lang="zh-TW" altLang="en-US" sz="1200" dirty="0">
                <a:solidFill>
                  <a:schemeClr val="bg1"/>
                </a:solidFill>
                <a:latin typeface="Bahnschrift Condensed" panose="020B0502040204020203" pitchFamily="34" charset="0"/>
              </a:rPr>
              <a:t> </a:t>
            </a:r>
            <a:r>
              <a:rPr lang="en-US" altLang="zh-TW" sz="1200" dirty="0">
                <a:solidFill>
                  <a:schemeClr val="bg1"/>
                </a:solidFill>
                <a:latin typeface="Bahnschrift Condensed" panose="020B0502040204020203" pitchFamily="34" charset="0"/>
              </a:rPr>
              <a:t>-</a:t>
            </a:r>
            <a:r>
              <a:rPr lang="zh-TW" altLang="en-US" sz="1200" dirty="0">
                <a:solidFill>
                  <a:schemeClr val="bg1"/>
                </a:solidFill>
                <a:latin typeface="Bahnschrift Condensed" panose="020B0502040204020203" pitchFamily="34" charset="0"/>
              </a:rPr>
              <a:t> </a:t>
            </a:r>
            <a:r>
              <a:rPr lang="en-US" altLang="zh-TW" sz="1200" dirty="0">
                <a:solidFill>
                  <a:schemeClr val="bg1"/>
                </a:solidFill>
                <a:latin typeface="Bahnschrift Condensed" panose="020B0502040204020203" pitchFamily="34" charset="0"/>
              </a:rPr>
              <a:t>02.10</a:t>
            </a:r>
            <a:endParaRPr lang="zh-TW" altLang="en-US" dirty="0">
              <a:solidFill>
                <a:schemeClr val="bg1"/>
              </a:solidFill>
              <a:latin typeface="Bahnschrift Condensed" panose="020B0502040204020203" pitchFamily="34" charset="0"/>
            </a:endParaRPr>
          </a:p>
        </p:txBody>
      </p:sp>
      <p:sp>
        <p:nvSpPr>
          <p:cNvPr id="7" name="矩形 6">
            <a:extLst>
              <a:ext uri="{FF2B5EF4-FFF2-40B4-BE49-F238E27FC236}">
                <a16:creationId xmlns:a16="http://schemas.microsoft.com/office/drawing/2014/main" id="{76D03642-F937-4534-8B49-F91482068787}"/>
              </a:ext>
            </a:extLst>
          </p:cNvPr>
          <p:cNvSpPr/>
          <p:nvPr/>
        </p:nvSpPr>
        <p:spPr>
          <a:xfrm>
            <a:off x="2546904" y="1449000"/>
            <a:ext cx="6660000" cy="39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chemeClr val="accent2">
                    <a:lumMod val="50000"/>
                  </a:schemeClr>
                </a:solidFill>
                <a:latin typeface="華康華綜體W5" panose="02000509000000000000" pitchFamily="49" charset="-120"/>
                <a:ea typeface="華康華綜體W5" panose="02000509000000000000" pitchFamily="49" charset="-120"/>
              </a:rPr>
              <a:t>申請入學</a:t>
            </a:r>
            <a:endParaRPr lang="en-US" altLang="zh-TW" sz="7200" dirty="0">
              <a:solidFill>
                <a:schemeClr val="accent2">
                  <a:lumMod val="50000"/>
                </a:schemeClr>
              </a:solidFill>
              <a:latin typeface="華康華綜體W5" panose="02000509000000000000" pitchFamily="49" charset="-120"/>
              <a:ea typeface="華康華綜體W5" panose="02000509000000000000" pitchFamily="49" charset="-120"/>
            </a:endParaRPr>
          </a:p>
          <a:p>
            <a:pPr algn="dist">
              <a:spcBef>
                <a:spcPts val="600"/>
              </a:spcBef>
            </a:pPr>
            <a:r>
              <a:rPr lang="zh-TW" altLang="en-US" sz="5400" dirty="0">
                <a:solidFill>
                  <a:schemeClr val="tx1"/>
                </a:solidFill>
                <a:latin typeface="華康儷粗圓" panose="020F0709000000000000" pitchFamily="49" charset="-120"/>
                <a:ea typeface="華康儷粗圓" panose="020F0709000000000000" pitchFamily="49" charset="-120"/>
              </a:rPr>
              <a:t>考生審查資料繳交</a:t>
            </a:r>
            <a:endParaRPr lang="en-US" altLang="zh-TW" sz="5400" dirty="0">
              <a:solidFill>
                <a:schemeClr val="tx1"/>
              </a:solidFill>
              <a:latin typeface="華康儷粗圓" panose="020F0709000000000000" pitchFamily="49" charset="-120"/>
              <a:ea typeface="華康儷粗圓" panose="020F0709000000000000" pitchFamily="49" charset="-120"/>
            </a:endParaRPr>
          </a:p>
          <a:p>
            <a:pPr algn="dist">
              <a:spcBef>
                <a:spcPts val="600"/>
              </a:spcBef>
            </a:pPr>
            <a:r>
              <a:rPr lang="zh-TW" altLang="en-US" sz="5400" dirty="0">
                <a:solidFill>
                  <a:schemeClr val="tx1"/>
                </a:solidFill>
                <a:latin typeface="華康儷粗圓" panose="020F0709000000000000" pitchFamily="49" charset="-120"/>
                <a:ea typeface="華康儷粗圓" panose="020F0709000000000000" pitchFamily="49" charset="-120"/>
              </a:rPr>
              <a:t>及第六學期修課紀錄</a:t>
            </a:r>
            <a:endParaRPr lang="en-US" altLang="zh-TW" sz="5400" dirty="0">
              <a:solidFill>
                <a:schemeClr val="tx1"/>
              </a:solidFill>
              <a:latin typeface="華康儷粗圓" panose="020F0709000000000000" pitchFamily="49" charset="-120"/>
              <a:ea typeface="華康儷粗圓" panose="020F0709000000000000" pitchFamily="49" charset="-120"/>
            </a:endParaRPr>
          </a:p>
          <a:p>
            <a:pPr algn="ctr">
              <a:spcBef>
                <a:spcPts val="600"/>
              </a:spcBef>
            </a:pPr>
            <a:r>
              <a:rPr lang="zh-TW" altLang="en-US" sz="5400" spc="600" dirty="0">
                <a:solidFill>
                  <a:schemeClr val="tx1"/>
                </a:solidFill>
                <a:latin typeface="華康儷粗圓" panose="020F0709000000000000" pitchFamily="49" charset="-120"/>
                <a:ea typeface="華康儷粗圓" panose="020F0709000000000000" pitchFamily="49" charset="-120"/>
              </a:rPr>
              <a:t>上傳說明</a:t>
            </a:r>
          </a:p>
          <a:p>
            <a:pPr algn="ctr"/>
            <a:endParaRPr lang="zh-TW" altLang="en-US" dirty="0">
              <a:latin typeface="+mn-ea"/>
            </a:endParaRPr>
          </a:p>
        </p:txBody>
      </p:sp>
    </p:spTree>
    <p:extLst>
      <p:ext uri="{BB962C8B-B14F-4D97-AF65-F5344CB8AC3E}">
        <p14:creationId xmlns:p14="http://schemas.microsoft.com/office/powerpoint/2010/main" val="125280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70A03F9-D9E0-497B-A26F-422EBDE94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110" y="1646937"/>
            <a:ext cx="6437746" cy="2660288"/>
          </a:xfrm>
          <a:prstGeom prst="rect">
            <a:avLst/>
          </a:prstGeom>
          <a:effectLst>
            <a:outerShdw blurRad="63500" sx="102000" sy="102000" algn="ctr" rotWithShape="0">
              <a:prstClr val="black">
                <a:alpha val="40000"/>
              </a:prstClr>
            </a:outerShdw>
          </a:effectLst>
        </p:spPr>
      </p:pic>
      <p:sp>
        <p:nvSpPr>
          <p:cNvPr id="2" name="標題 5">
            <a:extLst>
              <a:ext uri="{FF2B5EF4-FFF2-40B4-BE49-F238E27FC236}">
                <a16:creationId xmlns:a16="http://schemas.microsoft.com/office/drawing/2014/main" id="{BEA180CE-0501-4467-BD0D-67A4041D09CE}"/>
              </a:ext>
            </a:extLst>
          </p:cNvPr>
          <p:cNvSpPr txBox="1">
            <a:spLocks/>
          </p:cNvSpPr>
          <p:nvPr/>
        </p:nvSpPr>
        <p:spPr>
          <a:xfrm>
            <a:off x="1482558" y="636237"/>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執行確認完成繳交資料</a:t>
            </a:r>
          </a:p>
        </p:txBody>
      </p:sp>
      <p:pic>
        <p:nvPicPr>
          <p:cNvPr id="4" name="圖片 3">
            <a:extLst>
              <a:ext uri="{FF2B5EF4-FFF2-40B4-BE49-F238E27FC236}">
                <a16:creationId xmlns:a16="http://schemas.microsoft.com/office/drawing/2014/main" id="{76577F2D-8B45-4802-9C0E-EAFDEC650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45" y="4708913"/>
            <a:ext cx="6896854" cy="1632864"/>
          </a:xfrm>
          <a:prstGeom prst="rect">
            <a:avLst/>
          </a:prstGeom>
          <a:effectLst>
            <a:outerShdw blurRad="63500" sx="102000" sy="102000" algn="ctr" rotWithShape="0">
              <a:prstClr val="black">
                <a:alpha val="40000"/>
              </a:prstClr>
            </a:outerShdw>
          </a:effectLst>
        </p:spPr>
      </p:pic>
      <p:sp>
        <p:nvSpPr>
          <p:cNvPr id="28" name="Google Shape;1010;p28">
            <a:extLst>
              <a:ext uri="{FF2B5EF4-FFF2-40B4-BE49-F238E27FC236}">
                <a16:creationId xmlns:a16="http://schemas.microsoft.com/office/drawing/2014/main" id="{0D4D6D6B-5A2F-4E03-A073-7F74A97EA887}"/>
              </a:ext>
            </a:extLst>
          </p:cNvPr>
          <p:cNvSpPr/>
          <p:nvPr/>
        </p:nvSpPr>
        <p:spPr>
          <a:xfrm>
            <a:off x="1006876" y="1671279"/>
            <a:ext cx="3780000" cy="754065"/>
          </a:xfrm>
          <a:prstGeom prst="roundRect">
            <a:avLst/>
          </a:prstGeom>
          <a:solidFill>
            <a:schemeClr val="accent3">
              <a:lumMod val="40000"/>
              <a:lumOff val="60000"/>
            </a:schemeClr>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72000" algn="just"/>
            <a:r>
              <a:rPr lang="zh-TW" altLang="en-US" sz="2000" b="1" dirty="0">
                <a:latin typeface="+mn-ea"/>
              </a:rPr>
              <a:t>務必點選</a:t>
            </a:r>
            <a:r>
              <a:rPr lang="zh-TW" altLang="en-US" sz="2000" b="1" dirty="0">
                <a:solidFill>
                  <a:srgbClr val="C00000"/>
                </a:solidFill>
                <a:latin typeface="+mn-ea"/>
              </a:rPr>
              <a:t>「檢視審查資料繳交核對清單」</a:t>
            </a:r>
            <a:r>
              <a:rPr lang="zh-TW" altLang="en-US" sz="2000" b="1" dirty="0">
                <a:latin typeface="+mn-ea"/>
              </a:rPr>
              <a:t>查看上傳情形</a:t>
            </a:r>
          </a:p>
        </p:txBody>
      </p:sp>
      <p:sp>
        <p:nvSpPr>
          <p:cNvPr id="31" name="Google Shape;1010;p28">
            <a:extLst>
              <a:ext uri="{FF2B5EF4-FFF2-40B4-BE49-F238E27FC236}">
                <a16:creationId xmlns:a16="http://schemas.microsoft.com/office/drawing/2014/main" id="{211C0292-7401-4E33-9ADD-043685D13496}"/>
              </a:ext>
            </a:extLst>
          </p:cNvPr>
          <p:cNvSpPr/>
          <p:nvPr/>
        </p:nvSpPr>
        <p:spPr>
          <a:xfrm>
            <a:off x="5748482" y="5734018"/>
            <a:ext cx="3482235" cy="754065"/>
          </a:xfrm>
          <a:prstGeom prst="roundRect">
            <a:avLst/>
          </a:prstGeom>
          <a:solidFill>
            <a:schemeClr val="accent3">
              <a:lumMod val="40000"/>
              <a:lumOff val="60000"/>
            </a:schemeClr>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72000"/>
            <a:r>
              <a:rPr lang="zh-TW" altLang="en-US" sz="2000" b="1" dirty="0">
                <a:latin typeface="+mn-ea"/>
              </a:rPr>
              <a:t>點選「審查資料上傳確認表」下載儲存</a:t>
            </a:r>
          </a:p>
        </p:txBody>
      </p:sp>
      <p:sp>
        <p:nvSpPr>
          <p:cNvPr id="32" name="Google Shape;1010;p28">
            <a:extLst>
              <a:ext uri="{FF2B5EF4-FFF2-40B4-BE49-F238E27FC236}">
                <a16:creationId xmlns:a16="http://schemas.microsoft.com/office/drawing/2014/main" id="{08BBB264-535F-4A4B-B397-43344884B296}"/>
              </a:ext>
            </a:extLst>
          </p:cNvPr>
          <p:cNvSpPr/>
          <p:nvPr/>
        </p:nvSpPr>
        <p:spPr>
          <a:xfrm>
            <a:off x="1006876" y="3563107"/>
            <a:ext cx="3780000" cy="754065"/>
          </a:xfrm>
          <a:prstGeom prst="roundRect">
            <a:avLst/>
          </a:prstGeom>
          <a:solidFill>
            <a:schemeClr val="accent3">
              <a:lumMod val="40000"/>
              <a:lumOff val="60000"/>
            </a:schemeClr>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72000" algn="just"/>
            <a:r>
              <a:rPr lang="zh-TW" altLang="en-US" sz="2000" b="1" dirty="0">
                <a:latin typeface="+mn-ea"/>
              </a:rPr>
              <a:t>輸入「考生個人密碼」執行「確認」鍵送出資料</a:t>
            </a:r>
          </a:p>
        </p:txBody>
      </p:sp>
      <p:sp>
        <p:nvSpPr>
          <p:cNvPr id="33" name="Google Shape;1010;p28">
            <a:extLst>
              <a:ext uri="{FF2B5EF4-FFF2-40B4-BE49-F238E27FC236}">
                <a16:creationId xmlns:a16="http://schemas.microsoft.com/office/drawing/2014/main" id="{1C7CFD02-BEDE-40DA-8296-95AF49D25501}"/>
              </a:ext>
            </a:extLst>
          </p:cNvPr>
          <p:cNvSpPr/>
          <p:nvPr/>
        </p:nvSpPr>
        <p:spPr>
          <a:xfrm>
            <a:off x="1006876" y="2617193"/>
            <a:ext cx="3780000" cy="754065"/>
          </a:xfrm>
          <a:prstGeom prst="roundRect">
            <a:avLst/>
          </a:prstGeom>
          <a:solidFill>
            <a:schemeClr val="accent3">
              <a:lumMod val="40000"/>
              <a:lumOff val="60000"/>
            </a:schemeClr>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72000" algn="just"/>
            <a:r>
              <a:rPr lang="zh-TW" altLang="en-US" sz="2000" b="1" dirty="0">
                <a:latin typeface="+mn-ea"/>
              </a:rPr>
              <a:t>檢視所有上傳</a:t>
            </a:r>
            <a:r>
              <a:rPr lang="en-US" altLang="zh-TW" sz="2000" b="1" dirty="0">
                <a:latin typeface="+mn-ea"/>
              </a:rPr>
              <a:t>(</a:t>
            </a:r>
            <a:r>
              <a:rPr lang="zh-TW" altLang="en-US" sz="2000" b="1" dirty="0">
                <a:latin typeface="+mn-ea"/>
              </a:rPr>
              <a:t>或勾選</a:t>
            </a:r>
            <a:r>
              <a:rPr lang="en-US" altLang="zh-TW" sz="2000" b="1" dirty="0">
                <a:latin typeface="+mn-ea"/>
              </a:rPr>
              <a:t>)</a:t>
            </a:r>
            <a:r>
              <a:rPr lang="zh-TW" altLang="en-US" sz="2000" b="1" dirty="0">
                <a:latin typeface="+mn-ea"/>
              </a:rPr>
              <a:t>檔案內容無誤且不再做修改</a:t>
            </a:r>
          </a:p>
        </p:txBody>
      </p:sp>
      <p:sp>
        <p:nvSpPr>
          <p:cNvPr id="9" name="矩形 4">
            <a:extLst>
              <a:ext uri="{FF2B5EF4-FFF2-40B4-BE49-F238E27FC236}">
                <a16:creationId xmlns:a16="http://schemas.microsoft.com/office/drawing/2014/main" id="{6ADDA219-C9AC-4A77-8F57-499282894FFB}"/>
              </a:ext>
            </a:extLst>
          </p:cNvPr>
          <p:cNvSpPr>
            <a:spLocks noChangeArrowheads="1"/>
          </p:cNvSpPr>
          <p:nvPr/>
        </p:nvSpPr>
        <p:spPr bwMode="auto">
          <a:xfrm rot="21401347">
            <a:off x="8110807" y="4499917"/>
            <a:ext cx="3587116" cy="760886"/>
          </a:xfrm>
          <a:prstGeom prst="foldedCorner">
            <a:avLst/>
          </a:prstGeom>
          <a:solidFill>
            <a:srgbClr val="FF0000"/>
          </a:solidFill>
          <a:ln>
            <a:noFill/>
          </a:ln>
          <a:effectLst>
            <a:outerShdw blurRad="50800" dist="38100" dir="2700000" algn="tl" rotWithShape="0">
              <a:prstClr val="black">
                <a:alpha val="40000"/>
              </a:prstClr>
            </a:outerShdw>
          </a:effectLst>
          <a:extLst/>
        </p:spPr>
        <p:txBody>
          <a:bodyPr wrap="square" tIns="108000" bIns="36000" anchor="ctr">
            <a:noAutofit/>
          </a:bodyPr>
          <a:lstStyle>
            <a:lvl1pPr marL="182563" indent="-182563">
              <a:defRPr kumimoji="1">
                <a:solidFill>
                  <a:schemeClr val="tx1"/>
                </a:solidFill>
                <a:latin typeface="Century Gothic" panose="020B0502020202020204" pitchFamily="34" charset="0"/>
                <a:ea typeface="新細明體" panose="02020500000000000000" pitchFamily="18" charset="-120"/>
              </a:defRPr>
            </a:lvl1pPr>
            <a:lvl2pPr>
              <a:defRPr kumimoji="1">
                <a:solidFill>
                  <a:schemeClr val="tx1"/>
                </a:solidFill>
                <a:latin typeface="Century Gothic" panose="020B0502020202020204" pitchFamily="34" charset="0"/>
                <a:ea typeface="新細明體" panose="02020500000000000000" pitchFamily="18" charset="-120"/>
              </a:defRPr>
            </a:lvl2pPr>
            <a:lvl3pPr>
              <a:defRPr kumimoji="1">
                <a:solidFill>
                  <a:schemeClr val="tx1"/>
                </a:solidFill>
                <a:latin typeface="Century Gothic" panose="020B0502020202020204" pitchFamily="34" charset="0"/>
                <a:ea typeface="新細明體" panose="02020500000000000000" pitchFamily="18" charset="-120"/>
              </a:defRPr>
            </a:lvl3pPr>
            <a:lvl4pPr>
              <a:defRPr kumimoji="1">
                <a:solidFill>
                  <a:schemeClr val="tx1"/>
                </a:solidFill>
                <a:latin typeface="Century Gothic" panose="020B0502020202020204" pitchFamily="34" charset="0"/>
                <a:ea typeface="新細明體" panose="02020500000000000000" pitchFamily="18" charset="-120"/>
              </a:defRPr>
            </a:lvl4pPr>
            <a:lvl5pPr>
              <a:defRPr kumimoji="1">
                <a:solidFill>
                  <a:schemeClr val="tx1"/>
                </a:solidFill>
                <a:latin typeface="Century Gothic" panose="020B0502020202020204" pitchFamily="34" charset="0"/>
                <a:ea typeface="新細明體" panose="02020500000000000000" pitchFamily="18" charset="-120"/>
              </a:defRPr>
            </a:lvl5pPr>
            <a:lvl6pPr marL="22844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6pPr>
            <a:lvl7pPr marL="27416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7pPr>
            <a:lvl8pPr marL="31988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8pPr>
            <a:lvl9pPr marL="36560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9pPr>
          </a:lstStyle>
          <a:p>
            <a:pPr marL="0" indent="0"/>
            <a:r>
              <a:rPr lang="zh-TW" altLang="en-US" sz="2000" b="1" dirty="0">
                <a:solidFill>
                  <a:schemeClr val="bg1"/>
                </a:solidFill>
                <a:latin typeface="+mn-ea"/>
                <a:ea typeface="+mn-ea"/>
                <a:cs typeface="Times New Roman" panose="02020603050405020304" pitchFamily="18" charset="0"/>
              </a:rPr>
              <a:t>一旦按下「確認」即送出資料，不得再修改，請特別留意！</a:t>
            </a:r>
          </a:p>
        </p:txBody>
      </p:sp>
      <p:sp>
        <p:nvSpPr>
          <p:cNvPr id="3" name="矩形 2"/>
          <p:cNvSpPr/>
          <p:nvPr/>
        </p:nvSpPr>
        <p:spPr>
          <a:xfrm>
            <a:off x="7148946" y="3962400"/>
            <a:ext cx="2318328" cy="354772"/>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77FFBA4D-2730-4892-A588-D31B742EDF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748" y="4283179"/>
            <a:ext cx="798576" cy="798576"/>
          </a:xfrm>
          <a:prstGeom prst="rect">
            <a:avLst/>
          </a:prstGeom>
        </p:spPr>
      </p:pic>
      <p:pic>
        <p:nvPicPr>
          <p:cNvPr id="12" name="圖片 11">
            <a:extLst>
              <a:ext uri="{FF2B5EF4-FFF2-40B4-BE49-F238E27FC236}">
                <a16:creationId xmlns:a16="http://schemas.microsoft.com/office/drawing/2014/main" id="{01CAD20B-4DED-43ED-8C50-9A8D3353E9B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9542686" y="5242678"/>
            <a:ext cx="1441559" cy="1559237"/>
          </a:xfrm>
          <a:prstGeom prst="rect">
            <a:avLst/>
          </a:prstGeom>
        </p:spPr>
      </p:pic>
      <p:sp>
        <p:nvSpPr>
          <p:cNvPr id="13" name="Google Shape;2064;p41">
            <a:extLst>
              <a:ext uri="{FF2B5EF4-FFF2-40B4-BE49-F238E27FC236}">
                <a16:creationId xmlns:a16="http://schemas.microsoft.com/office/drawing/2014/main" id="{01156988-3C37-4D59-9534-4935779B4895}"/>
              </a:ext>
            </a:extLst>
          </p:cNvPr>
          <p:cNvSpPr/>
          <p:nvPr/>
        </p:nvSpPr>
        <p:spPr>
          <a:xfrm>
            <a:off x="689660" y="2829747"/>
            <a:ext cx="360000" cy="360000"/>
          </a:xfrm>
          <a:custGeom>
            <a:avLst/>
            <a:gdLst/>
            <a:ahLst/>
            <a:cxnLst/>
            <a:rect l="l" t="t" r="r" b="b"/>
            <a:pathLst>
              <a:path w="30565" h="20870" extrusionOk="0">
                <a:moveTo>
                  <a:pt x="0" y="11173"/>
                </a:moveTo>
                <a:lnTo>
                  <a:pt x="9696" y="20870"/>
                </a:lnTo>
                <a:lnTo>
                  <a:pt x="30565" y="0"/>
                </a:lnTo>
              </a:path>
            </a:pathLst>
          </a:custGeom>
          <a:noFill/>
          <a:ln w="152400" cap="rnd" cmpd="sng">
            <a:solidFill>
              <a:srgbClr val="0070C0"/>
            </a:solidFill>
            <a:prstDash val="solid"/>
            <a:round/>
            <a:headEnd type="none" w="med" len="med"/>
            <a:tailEnd type="none" w="med" len="med"/>
          </a:ln>
        </p:spPr>
      </p:sp>
      <p:sp>
        <p:nvSpPr>
          <p:cNvPr id="14" name="Google Shape;2064;p41">
            <a:extLst>
              <a:ext uri="{FF2B5EF4-FFF2-40B4-BE49-F238E27FC236}">
                <a16:creationId xmlns:a16="http://schemas.microsoft.com/office/drawing/2014/main" id="{01156988-3C37-4D59-9534-4935779B4895}"/>
              </a:ext>
            </a:extLst>
          </p:cNvPr>
          <p:cNvSpPr/>
          <p:nvPr/>
        </p:nvSpPr>
        <p:spPr>
          <a:xfrm>
            <a:off x="703627" y="1868311"/>
            <a:ext cx="360000" cy="360000"/>
          </a:xfrm>
          <a:custGeom>
            <a:avLst/>
            <a:gdLst/>
            <a:ahLst/>
            <a:cxnLst/>
            <a:rect l="l" t="t" r="r" b="b"/>
            <a:pathLst>
              <a:path w="30565" h="20870" extrusionOk="0">
                <a:moveTo>
                  <a:pt x="0" y="11173"/>
                </a:moveTo>
                <a:lnTo>
                  <a:pt x="9696" y="20870"/>
                </a:lnTo>
                <a:lnTo>
                  <a:pt x="30565" y="0"/>
                </a:lnTo>
              </a:path>
            </a:pathLst>
          </a:custGeom>
          <a:noFill/>
          <a:ln w="152400" cap="rnd" cmpd="sng">
            <a:solidFill>
              <a:srgbClr val="0070C0"/>
            </a:solidFill>
            <a:prstDash val="solid"/>
            <a:round/>
            <a:headEnd type="none" w="med" len="med"/>
            <a:tailEnd type="none" w="med" len="med"/>
          </a:ln>
        </p:spPr>
      </p:sp>
      <p:sp>
        <p:nvSpPr>
          <p:cNvPr id="15" name="Google Shape;2064;p41">
            <a:extLst>
              <a:ext uri="{FF2B5EF4-FFF2-40B4-BE49-F238E27FC236}">
                <a16:creationId xmlns:a16="http://schemas.microsoft.com/office/drawing/2014/main" id="{01156988-3C37-4D59-9534-4935779B4895}"/>
              </a:ext>
            </a:extLst>
          </p:cNvPr>
          <p:cNvSpPr/>
          <p:nvPr/>
        </p:nvSpPr>
        <p:spPr>
          <a:xfrm>
            <a:off x="703627" y="3791183"/>
            <a:ext cx="360000" cy="360000"/>
          </a:xfrm>
          <a:custGeom>
            <a:avLst/>
            <a:gdLst/>
            <a:ahLst/>
            <a:cxnLst/>
            <a:rect l="l" t="t" r="r" b="b"/>
            <a:pathLst>
              <a:path w="30565" h="20870" extrusionOk="0">
                <a:moveTo>
                  <a:pt x="0" y="11173"/>
                </a:moveTo>
                <a:lnTo>
                  <a:pt x="9696" y="20870"/>
                </a:lnTo>
                <a:lnTo>
                  <a:pt x="30565" y="0"/>
                </a:lnTo>
              </a:path>
            </a:pathLst>
          </a:custGeom>
          <a:noFill/>
          <a:ln w="152400" cap="rnd" cmpd="sng">
            <a:solidFill>
              <a:srgbClr val="0070C0"/>
            </a:solidFill>
            <a:prstDash val="solid"/>
            <a:round/>
            <a:headEnd type="none" w="med" len="med"/>
            <a:tailEnd type="none" w="med" len="med"/>
          </a:ln>
        </p:spPr>
      </p:sp>
      <p:sp>
        <p:nvSpPr>
          <p:cNvPr id="16" name="文字方塊 15">
            <a:extLst>
              <a:ext uri="{FF2B5EF4-FFF2-40B4-BE49-F238E27FC236}">
                <a16:creationId xmlns:a16="http://schemas.microsoft.com/office/drawing/2014/main" id="{F1750BE0-F665-4534-AE37-AC850216AED0}"/>
              </a:ext>
            </a:extLst>
          </p:cNvPr>
          <p:cNvSpPr txBox="1"/>
          <p:nvPr/>
        </p:nvSpPr>
        <p:spPr>
          <a:xfrm rot="21104446">
            <a:off x="482352" y="5136054"/>
            <a:ext cx="2315907" cy="1191867"/>
          </a:xfrm>
          <a:prstGeom prst="foldedCorner">
            <a:avLst/>
          </a:prstGeom>
          <a:solidFill>
            <a:srgbClr val="FF33CC"/>
          </a:solidFill>
          <a:effectLst>
            <a:outerShdw blurRad="50800" dist="38100" dir="2700000" algn="tl" rotWithShape="0">
              <a:prstClr val="black">
                <a:alpha val="40000"/>
              </a:prstClr>
            </a:outerShdw>
          </a:effectLst>
        </p:spPr>
        <p:txBody>
          <a:bodyPr wrap="square" lIns="72000" rIns="72000" rtlCol="0">
            <a:noAutofit/>
          </a:bodyPr>
          <a:lstStyle/>
          <a:p>
            <a:pPr algn="just"/>
            <a:r>
              <a:rPr lang="zh-TW" altLang="en-US" b="1" dirty="0">
                <a:solidFill>
                  <a:schemeClr val="bg1"/>
                </a:solidFill>
                <a:latin typeface="+mn-ea"/>
              </a:rPr>
              <a:t>送出確認後，各審查項目檔案不會進行合併，將直接移交至申請之校系。</a:t>
            </a:r>
          </a:p>
        </p:txBody>
      </p:sp>
      <p:pic>
        <p:nvPicPr>
          <p:cNvPr id="17" name="圖片 16">
            <a:extLst>
              <a:ext uri="{FF2B5EF4-FFF2-40B4-BE49-F238E27FC236}">
                <a16:creationId xmlns:a16="http://schemas.microsoft.com/office/drawing/2014/main" id="{45684595-A691-476B-A464-9D2C1DE78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396" y="5902037"/>
            <a:ext cx="714480" cy="714480"/>
          </a:xfrm>
          <a:prstGeom prst="rect">
            <a:avLst/>
          </a:prstGeom>
        </p:spPr>
      </p:pic>
      <p:sp>
        <p:nvSpPr>
          <p:cNvPr id="18" name="矩形 17">
            <a:extLst>
              <a:ext uri="{FF2B5EF4-FFF2-40B4-BE49-F238E27FC236}">
                <a16:creationId xmlns:a16="http://schemas.microsoft.com/office/drawing/2014/main" id="{AEB0D1EA-54DD-4969-9A02-E1781610A591}"/>
              </a:ext>
            </a:extLst>
          </p:cNvPr>
          <p:cNvSpPr/>
          <p:nvPr/>
        </p:nvSpPr>
        <p:spPr>
          <a:xfrm>
            <a:off x="6653167" y="1617512"/>
            <a:ext cx="917670" cy="1562999"/>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Google Shape;2064;p41">
            <a:extLst>
              <a:ext uri="{FF2B5EF4-FFF2-40B4-BE49-F238E27FC236}">
                <a16:creationId xmlns:a16="http://schemas.microsoft.com/office/drawing/2014/main" id="{01156988-3C37-4D59-9534-4935779B4895}"/>
              </a:ext>
            </a:extLst>
          </p:cNvPr>
          <p:cNvSpPr/>
          <p:nvPr/>
        </p:nvSpPr>
        <p:spPr>
          <a:xfrm>
            <a:off x="5436513" y="5939147"/>
            <a:ext cx="360000" cy="360000"/>
          </a:xfrm>
          <a:custGeom>
            <a:avLst/>
            <a:gdLst/>
            <a:ahLst/>
            <a:cxnLst/>
            <a:rect l="l" t="t" r="r" b="b"/>
            <a:pathLst>
              <a:path w="30565" h="20870" extrusionOk="0">
                <a:moveTo>
                  <a:pt x="0" y="11173"/>
                </a:moveTo>
                <a:lnTo>
                  <a:pt x="9696" y="20870"/>
                </a:lnTo>
                <a:lnTo>
                  <a:pt x="30565" y="0"/>
                </a:lnTo>
              </a:path>
            </a:pathLst>
          </a:custGeom>
          <a:noFill/>
          <a:ln w="152400" cap="rnd" cmpd="sng">
            <a:solidFill>
              <a:srgbClr val="0070C0"/>
            </a:solidFill>
            <a:prstDash val="solid"/>
            <a:round/>
            <a:headEnd type="none" w="med" len="med"/>
            <a:tailEnd type="none" w="med" len="med"/>
          </a:ln>
        </p:spPr>
      </p:sp>
      <p:sp>
        <p:nvSpPr>
          <p:cNvPr id="5" name="投影片編號版面配置區 4"/>
          <p:cNvSpPr>
            <a:spLocks noGrp="1"/>
          </p:cNvSpPr>
          <p:nvPr>
            <p:ph type="sldNum" sz="quarter" idx="12"/>
          </p:nvPr>
        </p:nvSpPr>
        <p:spPr/>
        <p:txBody>
          <a:bodyPr/>
          <a:lstStyle/>
          <a:p>
            <a:fld id="{4C21DA63-2B3C-45C3-B269-CB67831E9283}" type="slidenum">
              <a:rPr lang="zh-TW" altLang="en-US" b="1" smtClean="0"/>
              <a:pPr/>
              <a:t>10</a:t>
            </a:fld>
            <a:endParaRPr lang="zh-TW" altLang="en-US" b="1" dirty="0"/>
          </a:p>
        </p:txBody>
      </p:sp>
    </p:spTree>
    <p:extLst>
      <p:ext uri="{BB962C8B-B14F-4D97-AF65-F5344CB8AC3E}">
        <p14:creationId xmlns:p14="http://schemas.microsoft.com/office/powerpoint/2010/main" val="207714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04E9D4FF-7FFE-4067-AECC-6AB3E6AE8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278" y="1626210"/>
            <a:ext cx="4321075" cy="4595553"/>
          </a:xfrm>
          <a:prstGeom prst="rect">
            <a:avLst/>
          </a:prstGeom>
          <a:ln>
            <a:solidFill>
              <a:schemeClr val="tx1"/>
            </a:solidFill>
          </a:ln>
          <a:effectLst>
            <a:outerShdw blurRad="50800" dist="38100" dir="5400000" algn="t" rotWithShape="0">
              <a:prstClr val="black">
                <a:alpha val="40000"/>
              </a:prstClr>
            </a:outerShdw>
          </a:effectLst>
        </p:spPr>
      </p:pic>
      <p:pic>
        <p:nvPicPr>
          <p:cNvPr id="15" name="圖片 14">
            <a:extLst>
              <a:ext uri="{FF2B5EF4-FFF2-40B4-BE49-F238E27FC236}">
                <a16:creationId xmlns:a16="http://schemas.microsoft.com/office/drawing/2014/main" id="{9E731C00-DB3C-41AC-ADEF-B0E022DEC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584" y="1626210"/>
            <a:ext cx="4829666" cy="3771230"/>
          </a:xfrm>
          <a:prstGeom prst="rect">
            <a:avLst/>
          </a:prstGeom>
          <a:ln>
            <a:solidFill>
              <a:schemeClr val="tx1"/>
            </a:solidFill>
          </a:ln>
          <a:effectLst>
            <a:outerShdw blurRad="50800" dist="38100" dir="5400000" algn="t" rotWithShape="0">
              <a:prstClr val="black">
                <a:alpha val="40000"/>
              </a:prstClr>
            </a:outerShdw>
          </a:effectLst>
        </p:spPr>
      </p:pic>
      <p:sp>
        <p:nvSpPr>
          <p:cNvPr id="4" name="標題 5">
            <a:extLst>
              <a:ext uri="{FF2B5EF4-FFF2-40B4-BE49-F238E27FC236}">
                <a16:creationId xmlns:a16="http://schemas.microsoft.com/office/drawing/2014/main" id="{71B9988F-CCE2-4464-811E-7F47166262D5}"/>
              </a:ext>
            </a:extLst>
          </p:cNvPr>
          <p:cNvSpPr txBox="1">
            <a:spLocks/>
          </p:cNvSpPr>
          <p:nvPr/>
        </p:nvSpPr>
        <p:spPr>
          <a:xfrm>
            <a:off x="1333595" y="615456"/>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新增審查資料「繳交核對」清單</a:t>
            </a:r>
          </a:p>
        </p:txBody>
      </p:sp>
      <p:sp>
        <p:nvSpPr>
          <p:cNvPr id="5" name="矩形 4">
            <a:extLst>
              <a:ext uri="{FF2B5EF4-FFF2-40B4-BE49-F238E27FC236}">
                <a16:creationId xmlns:a16="http://schemas.microsoft.com/office/drawing/2014/main" id="{4B1C18D8-2D50-434F-BC09-E59A4C72E249}"/>
              </a:ext>
            </a:extLst>
          </p:cNvPr>
          <p:cNvSpPr/>
          <p:nvPr/>
        </p:nvSpPr>
        <p:spPr>
          <a:xfrm>
            <a:off x="6020584" y="5545127"/>
            <a:ext cx="5155416" cy="893965"/>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spc="30" dirty="0">
                <a:solidFill>
                  <a:schemeClr val="bg1"/>
                </a:solidFill>
                <a:latin typeface="Comic Sans MS" panose="030F0702030302020204" pitchFamily="66" charset="0"/>
                <a:ea typeface="華康華綜體W5" panose="02000509000000000000" pitchFamily="49" charset="-120"/>
              </a:rPr>
              <a:t>此時尚未完成確認作業，需回主選單輸入考生個人密碼後執行確認。</a:t>
            </a:r>
          </a:p>
        </p:txBody>
      </p:sp>
      <p:sp>
        <p:nvSpPr>
          <p:cNvPr id="2" name="矩形 1">
            <a:extLst>
              <a:ext uri="{FF2B5EF4-FFF2-40B4-BE49-F238E27FC236}">
                <a16:creationId xmlns:a16="http://schemas.microsoft.com/office/drawing/2014/main" id="{CB3F9632-E737-40D4-8784-41C6D407B862}"/>
              </a:ext>
            </a:extLst>
          </p:cNvPr>
          <p:cNvSpPr/>
          <p:nvPr/>
        </p:nvSpPr>
        <p:spPr>
          <a:xfrm>
            <a:off x="3921549" y="3110846"/>
            <a:ext cx="622169" cy="1357460"/>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03CC2EC-00DF-4D51-9C9E-82292F6447F9}"/>
              </a:ext>
            </a:extLst>
          </p:cNvPr>
          <p:cNvSpPr/>
          <p:nvPr/>
        </p:nvSpPr>
        <p:spPr>
          <a:xfrm>
            <a:off x="4472463" y="2206008"/>
            <a:ext cx="2817369" cy="801300"/>
          </a:xfrm>
          <a:prstGeom prst="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n-ea"/>
              </a:rPr>
              <a:t>務必核對資料</a:t>
            </a:r>
            <a:endParaRPr lang="en-US" altLang="zh-TW" sz="2400" b="1" dirty="0">
              <a:latin typeface="+mn-ea"/>
            </a:endParaRPr>
          </a:p>
          <a:p>
            <a:pPr algn="ctr"/>
            <a:r>
              <a:rPr lang="zh-TW" altLang="en-US" sz="2400" b="1" dirty="0">
                <a:latin typeface="+mn-ea"/>
              </a:rPr>
              <a:t>已上傳</a:t>
            </a:r>
            <a:r>
              <a:rPr lang="en-US" altLang="zh-TW" sz="2400" b="1" dirty="0">
                <a:latin typeface="+mn-ea"/>
              </a:rPr>
              <a:t>(</a:t>
            </a:r>
            <a:r>
              <a:rPr lang="zh-TW" altLang="en-US" sz="2400" b="1" dirty="0">
                <a:latin typeface="+mn-ea"/>
              </a:rPr>
              <a:t>勾選</a:t>
            </a:r>
            <a:r>
              <a:rPr lang="en-US" altLang="zh-TW" sz="2400" b="1" dirty="0">
                <a:latin typeface="+mn-ea"/>
              </a:rPr>
              <a:t>)</a:t>
            </a:r>
            <a:r>
              <a:rPr lang="zh-TW" altLang="en-US" sz="2400" b="1" dirty="0">
                <a:latin typeface="+mn-ea"/>
              </a:rPr>
              <a:t>完成</a:t>
            </a:r>
          </a:p>
        </p:txBody>
      </p:sp>
      <p:pic>
        <p:nvPicPr>
          <p:cNvPr id="7" name="圖片 6">
            <a:extLst>
              <a:ext uri="{FF2B5EF4-FFF2-40B4-BE49-F238E27FC236}">
                <a16:creationId xmlns:a16="http://schemas.microsoft.com/office/drawing/2014/main" id="{1C310B70-8445-4B0A-88AB-FB0ADB7D2E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1514" y="1847494"/>
            <a:ext cx="648000" cy="648000"/>
          </a:xfrm>
          <a:prstGeom prst="rect">
            <a:avLst/>
          </a:prstGeom>
        </p:spPr>
      </p:pic>
      <p:sp>
        <p:nvSpPr>
          <p:cNvPr id="9" name="矩形 8">
            <a:extLst>
              <a:ext uri="{FF2B5EF4-FFF2-40B4-BE49-F238E27FC236}">
                <a16:creationId xmlns:a16="http://schemas.microsoft.com/office/drawing/2014/main" id="{AEB0D1EA-54DD-4969-9A02-E1781610A591}"/>
              </a:ext>
            </a:extLst>
          </p:cNvPr>
          <p:cNvSpPr/>
          <p:nvPr/>
        </p:nvSpPr>
        <p:spPr>
          <a:xfrm>
            <a:off x="8793538" y="1927927"/>
            <a:ext cx="648000" cy="1578843"/>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2A287345-3BDF-4A38-8FCF-2BC5A8906ADA}"/>
              </a:ext>
            </a:extLst>
          </p:cNvPr>
          <p:cNvSpPr/>
          <p:nvPr/>
        </p:nvSpPr>
        <p:spPr>
          <a:xfrm>
            <a:off x="1517714" y="5527286"/>
            <a:ext cx="4081806" cy="600138"/>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5261174B-96A7-4CF4-8467-29EA05F6C039}"/>
              </a:ext>
            </a:extLst>
          </p:cNvPr>
          <p:cNvSpPr/>
          <p:nvPr/>
        </p:nvSpPr>
        <p:spPr>
          <a:xfrm>
            <a:off x="6020584" y="4710028"/>
            <a:ext cx="4829666" cy="648000"/>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1C310B70-8445-4B0A-88AB-FB0ADB7D2E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8000" y="5992109"/>
            <a:ext cx="648000" cy="648000"/>
          </a:xfrm>
          <a:prstGeom prst="rect">
            <a:avLst/>
          </a:prstGeom>
        </p:spPr>
      </p:pic>
      <p:sp>
        <p:nvSpPr>
          <p:cNvPr id="3" name="投影片編號版面配置區 2"/>
          <p:cNvSpPr>
            <a:spLocks noGrp="1"/>
          </p:cNvSpPr>
          <p:nvPr>
            <p:ph type="sldNum" sz="quarter" idx="12"/>
          </p:nvPr>
        </p:nvSpPr>
        <p:spPr>
          <a:xfrm>
            <a:off x="9379503" y="6421823"/>
            <a:ext cx="2743200" cy="365125"/>
          </a:xfrm>
        </p:spPr>
        <p:txBody>
          <a:bodyPr/>
          <a:lstStyle/>
          <a:p>
            <a:fld id="{4C21DA63-2B3C-45C3-B269-CB67831E9283}" type="slidenum">
              <a:rPr lang="zh-TW" altLang="en-US" b="1" smtClean="0"/>
              <a:pPr/>
              <a:t>11</a:t>
            </a:fld>
            <a:endParaRPr lang="zh-TW" altLang="en-US" b="1"/>
          </a:p>
        </p:txBody>
      </p:sp>
    </p:spTree>
    <p:extLst>
      <p:ext uri="{BB962C8B-B14F-4D97-AF65-F5344CB8AC3E}">
        <p14:creationId xmlns:p14="http://schemas.microsoft.com/office/powerpoint/2010/main" val="118700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4F63B23-CEBB-4269-9520-CC50B827231B}"/>
              </a:ext>
            </a:extLst>
          </p:cNvPr>
          <p:cNvSpPr/>
          <p:nvPr/>
        </p:nvSpPr>
        <p:spPr>
          <a:xfrm>
            <a:off x="883264" y="1344514"/>
            <a:ext cx="3323346" cy="1015663"/>
          </a:xfrm>
          <a:prstGeom prst="rect">
            <a:avLst/>
          </a:prstGeom>
        </p:spPr>
        <p:txBody>
          <a:bodyPr wrap="none">
            <a:spAutoFit/>
          </a:bodyPr>
          <a:lstStyle/>
          <a:p>
            <a:pPr algn="ctr">
              <a:spcBef>
                <a:spcPts val="1800"/>
              </a:spcBef>
              <a:spcAft>
                <a:spcPts val="1800"/>
              </a:spcAft>
              <a:defRPr/>
            </a:pPr>
            <a:r>
              <a:rPr lang="en-US" altLang="zh-TW" sz="6000" dirty="0">
                <a:solidFill>
                  <a:schemeClr val="accent4"/>
                </a:solidFill>
                <a:latin typeface="Comic Sans MS" panose="030F0702030302020204" pitchFamily="66" charset="0"/>
              </a:rPr>
              <a:t>PART 02</a:t>
            </a:r>
          </a:p>
        </p:txBody>
      </p:sp>
      <p:sp>
        <p:nvSpPr>
          <p:cNvPr id="7" name="矩形 6">
            <a:extLst>
              <a:ext uri="{FF2B5EF4-FFF2-40B4-BE49-F238E27FC236}">
                <a16:creationId xmlns:a16="http://schemas.microsoft.com/office/drawing/2014/main" id="{EF99DA82-E5CD-42A0-B542-797A7F8CAD69}"/>
              </a:ext>
            </a:extLst>
          </p:cNvPr>
          <p:cNvSpPr/>
          <p:nvPr/>
        </p:nvSpPr>
        <p:spPr>
          <a:xfrm>
            <a:off x="3101418" y="2429132"/>
            <a:ext cx="6504322" cy="2269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6000" dirty="0">
                <a:solidFill>
                  <a:schemeClr val="tx1"/>
                </a:solidFill>
                <a:latin typeface="華康華綜體W5" panose="02000509000000000000" pitchFamily="49" charset="-120"/>
                <a:ea typeface="華康華綜體W5" panose="02000509000000000000" pitchFamily="49" charset="-120"/>
              </a:rPr>
              <a:t>第六學期修課紀錄</a:t>
            </a:r>
            <a:endParaRPr lang="en-US" altLang="zh-TW" sz="6000" dirty="0">
              <a:solidFill>
                <a:schemeClr val="tx1"/>
              </a:solidFill>
              <a:latin typeface="華康華綜體W5" panose="02000509000000000000" pitchFamily="49" charset="-120"/>
              <a:ea typeface="華康華綜體W5" panose="02000509000000000000" pitchFamily="49" charset="-120"/>
            </a:endParaRPr>
          </a:p>
          <a:p>
            <a:pPr algn="ctr">
              <a:spcBef>
                <a:spcPts val="2400"/>
              </a:spcBef>
            </a:pPr>
            <a:r>
              <a:rPr lang="en-US" altLang="zh-TW" sz="6000" dirty="0">
                <a:solidFill>
                  <a:schemeClr val="tx1"/>
                </a:solidFill>
                <a:latin typeface="華康華綜體W5" panose="02000509000000000000" pitchFamily="49" charset="-120"/>
                <a:ea typeface="華康華綜體W5" panose="02000509000000000000" pitchFamily="49" charset="-120"/>
              </a:rPr>
              <a:t>(PDF</a:t>
            </a:r>
            <a:r>
              <a:rPr lang="zh-TW" altLang="en-US" sz="6000" dirty="0">
                <a:solidFill>
                  <a:schemeClr val="tx1"/>
                </a:solidFill>
                <a:latin typeface="華康華綜體W5" panose="02000509000000000000" pitchFamily="49" charset="-120"/>
                <a:ea typeface="華康華綜體W5" panose="02000509000000000000" pitchFamily="49" charset="-120"/>
              </a:rPr>
              <a:t>檔</a:t>
            </a:r>
            <a:r>
              <a:rPr lang="en-US" altLang="zh-TW" sz="6000" dirty="0">
                <a:solidFill>
                  <a:schemeClr val="tx1"/>
                </a:solidFill>
                <a:latin typeface="華康華綜體W5" panose="02000509000000000000" pitchFamily="49" charset="-120"/>
                <a:ea typeface="華康華綜體W5" panose="02000509000000000000" pitchFamily="49" charset="-120"/>
              </a:rPr>
              <a:t>)</a:t>
            </a:r>
            <a:r>
              <a:rPr lang="zh-TW" altLang="en-US" sz="6000" dirty="0">
                <a:solidFill>
                  <a:schemeClr val="tx1"/>
                </a:solidFill>
                <a:latin typeface="華康華綜體W5" panose="02000509000000000000" pitchFamily="49" charset="-120"/>
                <a:ea typeface="華康華綜體W5" panose="02000509000000000000" pitchFamily="49" charset="-120"/>
              </a:rPr>
              <a:t>上傳說明</a:t>
            </a:r>
          </a:p>
        </p:txBody>
      </p:sp>
    </p:spTree>
    <p:extLst>
      <p:ext uri="{BB962C8B-B14F-4D97-AF65-F5344CB8AC3E}">
        <p14:creationId xmlns:p14="http://schemas.microsoft.com/office/powerpoint/2010/main" val="381939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oogle Shape;2062;p41">
            <a:extLst>
              <a:ext uri="{FF2B5EF4-FFF2-40B4-BE49-F238E27FC236}">
                <a16:creationId xmlns:a16="http://schemas.microsoft.com/office/drawing/2014/main" id="{EAE29BC4-A229-47CE-AA47-CAA3B374956E}"/>
              </a:ext>
            </a:extLst>
          </p:cNvPr>
          <p:cNvSpPr/>
          <p:nvPr/>
        </p:nvSpPr>
        <p:spPr>
          <a:xfrm>
            <a:off x="1553356" y="1742240"/>
            <a:ext cx="900000" cy="530761"/>
          </a:xfrm>
          <a:prstGeom prst="roundRect">
            <a:avLst/>
          </a:prstGeom>
          <a:solidFill>
            <a:srgbClr val="10A4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6000" tIns="91425" rIns="36000" bIns="91425" anchor="ctr" anchorCtr="0">
            <a:noAutofit/>
          </a:bodyPr>
          <a:lstStyle/>
          <a:p>
            <a:pPr algn="ctr"/>
            <a:r>
              <a:rPr lang="zh-TW" altLang="en-US" sz="2400" b="1" dirty="0">
                <a:solidFill>
                  <a:schemeClr val="bg1"/>
                </a:solidFill>
                <a:latin typeface="+mn-ea"/>
              </a:rPr>
              <a:t>時間</a:t>
            </a:r>
          </a:p>
        </p:txBody>
      </p:sp>
      <p:sp>
        <p:nvSpPr>
          <p:cNvPr id="200" name="Google Shape;2062;p41">
            <a:extLst>
              <a:ext uri="{FF2B5EF4-FFF2-40B4-BE49-F238E27FC236}">
                <a16:creationId xmlns:a16="http://schemas.microsoft.com/office/drawing/2014/main" id="{F09D85BD-AA14-473A-B0E6-F1607C0C870E}"/>
              </a:ext>
            </a:extLst>
          </p:cNvPr>
          <p:cNvSpPr/>
          <p:nvPr/>
        </p:nvSpPr>
        <p:spPr>
          <a:xfrm>
            <a:off x="1553356" y="2661067"/>
            <a:ext cx="900000" cy="530761"/>
          </a:xfrm>
          <a:prstGeom prst="roundRect">
            <a:avLst/>
          </a:prstGeom>
          <a:solidFill>
            <a:srgbClr val="10A4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6000" tIns="91425" rIns="36000" bIns="91425" anchor="ctr" anchorCtr="0">
            <a:noAutofit/>
          </a:bodyPr>
          <a:lstStyle/>
          <a:p>
            <a:pPr algn="ctr"/>
            <a:r>
              <a:rPr lang="zh-TW" altLang="en-US" sz="2400" b="1" dirty="0">
                <a:solidFill>
                  <a:schemeClr val="bg1"/>
                </a:solidFill>
                <a:latin typeface="+mn-ea"/>
              </a:rPr>
              <a:t>對象</a:t>
            </a:r>
          </a:p>
        </p:txBody>
      </p:sp>
      <p:sp>
        <p:nvSpPr>
          <p:cNvPr id="202" name="矩形 201">
            <a:extLst>
              <a:ext uri="{FF2B5EF4-FFF2-40B4-BE49-F238E27FC236}">
                <a16:creationId xmlns:a16="http://schemas.microsoft.com/office/drawing/2014/main" id="{AE8C14A5-DE2D-48C8-8C07-5162510C5FF4}"/>
              </a:ext>
            </a:extLst>
          </p:cNvPr>
          <p:cNvSpPr/>
          <p:nvPr/>
        </p:nvSpPr>
        <p:spPr>
          <a:xfrm>
            <a:off x="2625311" y="1742240"/>
            <a:ext cx="8038429" cy="523220"/>
          </a:xfrm>
          <a:prstGeom prst="rect">
            <a:avLst/>
          </a:prstGeom>
        </p:spPr>
        <p:txBody>
          <a:bodyPr wrap="square">
            <a:spAutoFit/>
          </a:bodyPr>
          <a:lstStyle/>
          <a:p>
            <a:pPr algn="ctr" latinLnBrk="1">
              <a:defRPr/>
            </a:pPr>
            <a:r>
              <a:rPr lang="en-US" altLang="zh-TW" sz="2800" b="1" dirty="0">
                <a:solidFill>
                  <a:srgbClr val="0033CC"/>
                </a:solidFill>
                <a:latin typeface="+mn-ea"/>
              </a:rPr>
              <a:t>112.05.11(</a:t>
            </a:r>
            <a:r>
              <a:rPr lang="zh-TW" altLang="en-US" sz="2800" b="1" dirty="0">
                <a:solidFill>
                  <a:srgbClr val="0033CC"/>
                </a:solidFill>
                <a:latin typeface="+mn-ea"/>
              </a:rPr>
              <a:t>四</a:t>
            </a:r>
            <a:r>
              <a:rPr lang="en-US" altLang="zh-TW" sz="2800" b="1" dirty="0">
                <a:solidFill>
                  <a:srgbClr val="0033CC"/>
                </a:solidFill>
                <a:latin typeface="+mn-ea"/>
              </a:rPr>
              <a:t>)</a:t>
            </a:r>
            <a:r>
              <a:rPr lang="zh-TW" altLang="en-US" sz="2800" b="1" dirty="0">
                <a:solidFill>
                  <a:srgbClr val="0033CC"/>
                </a:solidFill>
                <a:latin typeface="+mn-ea"/>
              </a:rPr>
              <a:t>～</a:t>
            </a:r>
            <a:r>
              <a:rPr lang="en-US" altLang="zh-TW" sz="2800" b="1" dirty="0">
                <a:solidFill>
                  <a:srgbClr val="0033CC"/>
                </a:solidFill>
                <a:latin typeface="+mn-ea"/>
              </a:rPr>
              <a:t>05.12(</a:t>
            </a:r>
            <a:r>
              <a:rPr lang="zh-TW" altLang="en-US" sz="2800" b="1" dirty="0">
                <a:solidFill>
                  <a:srgbClr val="0033CC"/>
                </a:solidFill>
                <a:latin typeface="+mn-ea"/>
              </a:rPr>
              <a:t>五</a:t>
            </a:r>
            <a:r>
              <a:rPr lang="en-US" altLang="zh-TW" sz="2800" b="1" dirty="0">
                <a:solidFill>
                  <a:srgbClr val="0033CC"/>
                </a:solidFill>
                <a:latin typeface="+mn-ea"/>
              </a:rPr>
              <a:t>)</a:t>
            </a:r>
            <a:r>
              <a:rPr lang="zh-TW" altLang="en-US" sz="2800" b="1" dirty="0">
                <a:solidFill>
                  <a:srgbClr val="0033CC"/>
                </a:solidFill>
                <a:latin typeface="+mn-ea"/>
              </a:rPr>
              <a:t>每日上午</a:t>
            </a:r>
            <a:r>
              <a:rPr lang="en-US" altLang="zh-TW" sz="2800" b="1" dirty="0">
                <a:solidFill>
                  <a:srgbClr val="0033CC"/>
                </a:solidFill>
                <a:latin typeface="+mn-ea"/>
              </a:rPr>
              <a:t>9</a:t>
            </a:r>
            <a:r>
              <a:rPr lang="zh-TW" altLang="en-US" sz="2800" b="1" dirty="0">
                <a:solidFill>
                  <a:srgbClr val="0033CC"/>
                </a:solidFill>
                <a:latin typeface="+mn-ea"/>
              </a:rPr>
              <a:t>時至下午</a:t>
            </a:r>
            <a:r>
              <a:rPr lang="en-US" altLang="zh-TW" sz="2800" b="1" dirty="0">
                <a:solidFill>
                  <a:srgbClr val="0033CC"/>
                </a:solidFill>
                <a:latin typeface="+mn-ea"/>
              </a:rPr>
              <a:t>7</a:t>
            </a:r>
            <a:r>
              <a:rPr lang="zh-TW" altLang="en-US" sz="2800" b="1" dirty="0">
                <a:solidFill>
                  <a:srgbClr val="0033CC"/>
                </a:solidFill>
                <a:latin typeface="+mn-ea"/>
              </a:rPr>
              <a:t>時</a:t>
            </a:r>
            <a:endParaRPr lang="en-US" altLang="zh-TW" sz="2800" b="1" dirty="0">
              <a:solidFill>
                <a:srgbClr val="0033CC"/>
              </a:solidFill>
              <a:latin typeface="+mn-ea"/>
            </a:endParaRPr>
          </a:p>
        </p:txBody>
      </p:sp>
      <p:sp>
        <p:nvSpPr>
          <p:cNvPr id="203" name="矩形 202">
            <a:extLst>
              <a:ext uri="{FF2B5EF4-FFF2-40B4-BE49-F238E27FC236}">
                <a16:creationId xmlns:a16="http://schemas.microsoft.com/office/drawing/2014/main" id="{2154FA04-B9AD-41AF-92B0-0A7869F8B920}"/>
              </a:ext>
            </a:extLst>
          </p:cNvPr>
          <p:cNvSpPr/>
          <p:nvPr/>
        </p:nvSpPr>
        <p:spPr>
          <a:xfrm>
            <a:off x="2625310" y="2509279"/>
            <a:ext cx="7887507" cy="954107"/>
          </a:xfrm>
          <a:prstGeom prst="rect">
            <a:avLst/>
          </a:prstGeom>
        </p:spPr>
        <p:txBody>
          <a:bodyPr wrap="square">
            <a:spAutoFit/>
          </a:bodyPr>
          <a:lstStyle/>
          <a:p>
            <a:pPr marL="0" lvl="1">
              <a:buClr>
                <a:srgbClr val="384DC0"/>
              </a:buClr>
              <a:buNone/>
            </a:pPr>
            <a:r>
              <a:rPr lang="zh-TW" altLang="en-US" sz="2800" b="1" dirty="0">
                <a:solidFill>
                  <a:srgbClr val="0033CC"/>
                </a:solidFill>
                <a:latin typeface="+mn-ea"/>
              </a:rPr>
              <a:t>報名</a:t>
            </a:r>
            <a:r>
              <a:rPr lang="en-US" altLang="zh-TW" sz="2800" b="1" dirty="0">
                <a:solidFill>
                  <a:srgbClr val="0033CC"/>
                </a:solidFill>
                <a:latin typeface="+mn-ea"/>
              </a:rPr>
              <a:t>112</a:t>
            </a:r>
            <a:r>
              <a:rPr lang="zh-TW" altLang="zh-TW" sz="2800" b="1" dirty="0">
                <a:solidFill>
                  <a:srgbClr val="0033CC"/>
                </a:solidFill>
                <a:latin typeface="+mn-ea"/>
              </a:rPr>
              <a:t>學年度學科能力測驗</a:t>
            </a:r>
            <a:r>
              <a:rPr lang="en-US" altLang="zh-TW" sz="2800" b="1" dirty="0">
                <a:solidFill>
                  <a:srgbClr val="0033CC"/>
                </a:solidFill>
                <a:latin typeface="+mn-ea"/>
              </a:rPr>
              <a:t>(</a:t>
            </a:r>
            <a:r>
              <a:rPr lang="zh-TW" altLang="en-US" sz="2800" b="1" dirty="0">
                <a:solidFill>
                  <a:srgbClr val="0033CC"/>
                </a:solidFill>
                <a:latin typeface="+mn-ea"/>
              </a:rPr>
              <a:t>或僅報名術科考試</a:t>
            </a:r>
            <a:r>
              <a:rPr lang="en-US" altLang="zh-TW" sz="2800" b="1" dirty="0">
                <a:solidFill>
                  <a:srgbClr val="0033CC"/>
                </a:solidFill>
                <a:latin typeface="+mn-ea"/>
              </a:rPr>
              <a:t>)</a:t>
            </a:r>
            <a:r>
              <a:rPr lang="zh-TW" altLang="zh-TW" sz="2800" b="1" dirty="0">
                <a:solidFill>
                  <a:srgbClr val="0033CC"/>
                </a:solidFill>
                <a:latin typeface="+mn-ea"/>
              </a:rPr>
              <a:t>之</a:t>
            </a:r>
            <a:r>
              <a:rPr lang="zh-TW" altLang="en-US" sz="2800" b="1" dirty="0">
                <a:solidFill>
                  <a:srgbClr val="0033CC"/>
                </a:solidFill>
                <a:latin typeface="+mn-ea"/>
              </a:rPr>
              <a:t>應屆畢業</a:t>
            </a:r>
            <a:r>
              <a:rPr lang="zh-TW" altLang="zh-TW" sz="2800" b="1" dirty="0">
                <a:solidFill>
                  <a:srgbClr val="0033CC"/>
                </a:solidFill>
                <a:latin typeface="+mn-ea"/>
              </a:rPr>
              <a:t>生</a:t>
            </a:r>
            <a:endParaRPr lang="en-US" altLang="zh-TW" sz="2800" b="1" dirty="0">
              <a:solidFill>
                <a:srgbClr val="0033CC"/>
              </a:solidFill>
              <a:latin typeface="+mn-ea"/>
            </a:endParaRPr>
          </a:p>
        </p:txBody>
      </p:sp>
      <p:sp>
        <p:nvSpPr>
          <p:cNvPr id="204" name="矩形 203">
            <a:extLst>
              <a:ext uri="{FF2B5EF4-FFF2-40B4-BE49-F238E27FC236}">
                <a16:creationId xmlns:a16="http://schemas.microsoft.com/office/drawing/2014/main" id="{B9EBC061-F76A-43F2-8976-F5EAD9268E6D}"/>
              </a:ext>
            </a:extLst>
          </p:cNvPr>
          <p:cNvSpPr/>
          <p:nvPr/>
        </p:nvSpPr>
        <p:spPr>
          <a:xfrm>
            <a:off x="515437" y="3537150"/>
            <a:ext cx="9032880" cy="2863476"/>
          </a:xfrm>
          <a:prstGeom prst="rect">
            <a:avLst/>
          </a:prstGeom>
        </p:spPr>
        <p:txBody>
          <a:bodyPr wrap="square">
            <a:spAutoFit/>
          </a:bodyPr>
          <a:lstStyle/>
          <a:p>
            <a:pPr marL="285750" lvl="2" indent="-285750" algn="just">
              <a:lnSpc>
                <a:spcPts val="2600"/>
              </a:lnSpc>
              <a:spcBef>
                <a:spcPts val="600"/>
              </a:spcBef>
              <a:spcAft>
                <a:spcPts val="600"/>
              </a:spcAft>
              <a:buClr>
                <a:schemeClr val="tx1"/>
              </a:buClr>
              <a:buFont typeface="Wingdings" panose="05000000000000000000" pitchFamily="2" charset="2"/>
              <a:buChar char="ü"/>
            </a:pPr>
            <a:r>
              <a:rPr lang="zh-TW" altLang="en-US" sz="2000" cap="all" dirty="0">
                <a:latin typeface="+mn-ea"/>
                <a:cs typeface="Arial" panose="020B0604020202020204" pitchFamily="34" charset="0"/>
              </a:rPr>
              <a:t>如轉學、休學生等，請於</a:t>
            </a:r>
            <a:r>
              <a:rPr lang="zh-TW" altLang="en-US" sz="2000" b="1" u="sng" cap="all" dirty="0">
                <a:solidFill>
                  <a:srgbClr val="FF0000"/>
                </a:solidFill>
                <a:latin typeface="+mn-ea"/>
                <a:cs typeface="Arial" panose="020B0604020202020204" pitchFamily="34" charset="0"/>
              </a:rPr>
              <a:t>執行成績確認作業前</a:t>
            </a:r>
            <a:r>
              <a:rPr lang="zh-TW" altLang="en-US" sz="2000" cap="all" dirty="0">
                <a:latin typeface="+mn-ea"/>
                <a:cs typeface="Arial" panose="020B0604020202020204" pitchFamily="34" charset="0"/>
              </a:rPr>
              <a:t>傳真「學生學籍異動明細表」至本會，待確定本會受理並處理後再進行上傳及確認作業。</a:t>
            </a:r>
            <a:endParaRPr lang="en-US" altLang="zh-TW" sz="2000" cap="all" dirty="0">
              <a:latin typeface="+mn-ea"/>
              <a:cs typeface="Arial" panose="020B0604020202020204" pitchFamily="34" charset="0"/>
            </a:endParaRPr>
          </a:p>
          <a:p>
            <a:pPr marL="285750" lvl="2" indent="-285750" algn="just">
              <a:lnSpc>
                <a:spcPts val="2600"/>
              </a:lnSpc>
              <a:spcBef>
                <a:spcPts val="600"/>
              </a:spcBef>
              <a:spcAft>
                <a:spcPts val="600"/>
              </a:spcAft>
              <a:buClr>
                <a:schemeClr val="tx1"/>
              </a:buClr>
              <a:buFont typeface="Wingdings" panose="05000000000000000000" pitchFamily="2" charset="2"/>
              <a:buChar char="ü"/>
            </a:pPr>
            <a:r>
              <a:rPr lang="zh-TW" altLang="en-US" sz="2000" dirty="0">
                <a:latin typeface="+mn-ea"/>
                <a:cs typeface="Times New Roman" panose="02020603050405020304" pitchFamily="18" charset="0"/>
              </a:rPr>
              <a:t>如有高三下轉學生，統一由</a:t>
            </a:r>
            <a:r>
              <a:rPr lang="zh-TW" altLang="en-US" sz="2000" b="1" u="sng" dirty="0">
                <a:solidFill>
                  <a:srgbClr val="FF0000"/>
                </a:solidFill>
                <a:latin typeface="+mn-ea"/>
                <a:cs typeface="Times New Roman" panose="02020603050405020304" pitchFamily="18" charset="0"/>
              </a:rPr>
              <a:t>轉入後之學校單位</a:t>
            </a:r>
            <a:r>
              <a:rPr lang="zh-TW" altLang="en-US" sz="2000" dirty="0">
                <a:latin typeface="+mn-ea"/>
                <a:cs typeface="Times New Roman" panose="02020603050405020304" pitchFamily="18" charset="0"/>
              </a:rPr>
              <a:t>辦理上傳作業。</a:t>
            </a:r>
            <a:endParaRPr lang="en-US" altLang="zh-TW" sz="2000" dirty="0">
              <a:latin typeface="+mn-ea"/>
              <a:cs typeface="Times New Roman" panose="02020603050405020304" pitchFamily="18" charset="0"/>
            </a:endParaRPr>
          </a:p>
          <a:p>
            <a:pPr marL="285750" lvl="2" indent="-285750" algn="just">
              <a:lnSpc>
                <a:spcPts val="2600"/>
              </a:lnSpc>
              <a:spcBef>
                <a:spcPts val="600"/>
              </a:spcBef>
              <a:spcAft>
                <a:spcPts val="600"/>
              </a:spcAft>
              <a:buClr>
                <a:schemeClr val="tx1"/>
              </a:buClr>
              <a:buFont typeface="Wingdings" panose="05000000000000000000" pitchFamily="2" charset="2"/>
              <a:buChar char="ü"/>
            </a:pPr>
            <a:r>
              <a:rPr lang="zh-TW" altLang="zh-TW" sz="2000" cap="all" dirty="0">
                <a:latin typeface="+mn-ea"/>
                <a:cs typeface="Arial" panose="020B0604020202020204" pitchFamily="34" charset="0"/>
                <a:sym typeface="Calibri" panose="020F0502020204030204" pitchFamily="34" charset="0"/>
              </a:rPr>
              <a:t>若</a:t>
            </a:r>
            <a:r>
              <a:rPr lang="zh-TW" altLang="en-US" sz="2000" cap="all" dirty="0">
                <a:latin typeface="+mn-ea"/>
                <a:cs typeface="Arial" panose="020B0604020202020204" pitchFamily="34" charset="0"/>
                <a:sym typeface="Calibri" panose="020F0502020204030204" pitchFamily="34" charset="0"/>
              </a:rPr>
              <a:t>校內所有報名</a:t>
            </a:r>
            <a:r>
              <a:rPr lang="zh-TW" altLang="zh-TW" sz="2000" cap="all" dirty="0">
                <a:latin typeface="+mn-ea"/>
                <a:cs typeface="Arial" panose="020B0604020202020204" pitchFamily="34" charset="0"/>
                <a:sym typeface="Calibri" panose="020F0502020204030204" pitchFamily="34" charset="0"/>
              </a:rPr>
              <a:t>學生</a:t>
            </a:r>
            <a:r>
              <a:rPr lang="zh-TW" altLang="en-US" sz="2000" cap="all" dirty="0">
                <a:latin typeface="+mn-ea"/>
                <a:cs typeface="Arial" panose="020B0604020202020204" pitchFamily="34" charset="0"/>
                <a:sym typeface="Calibri" panose="020F0502020204030204" pitchFamily="34" charset="0"/>
              </a:rPr>
              <a:t>皆未通過</a:t>
            </a:r>
            <a:r>
              <a:rPr lang="zh-TW" altLang="zh-TW" sz="2000" cap="all" dirty="0">
                <a:latin typeface="+mn-ea"/>
                <a:cs typeface="Arial" panose="020B0604020202020204" pitchFamily="34" charset="0"/>
                <a:sym typeface="Calibri" panose="020F0502020204030204" pitchFamily="34" charset="0"/>
              </a:rPr>
              <a:t>申請</a:t>
            </a:r>
            <a:r>
              <a:rPr lang="zh-TW" altLang="en-US" sz="2000" cap="all" dirty="0">
                <a:latin typeface="+mn-ea"/>
                <a:cs typeface="Arial" panose="020B0604020202020204" pitchFamily="34" charset="0"/>
                <a:sym typeface="Calibri" panose="020F0502020204030204" pitchFamily="34" charset="0"/>
              </a:rPr>
              <a:t>入學第一階段篩選</a:t>
            </a:r>
            <a:r>
              <a:rPr lang="zh-TW" altLang="zh-TW" sz="2000" cap="all" dirty="0">
                <a:latin typeface="+mn-ea"/>
                <a:cs typeface="Arial" panose="020B0604020202020204" pitchFamily="34" charset="0"/>
                <a:sym typeface="Calibri" panose="020F0502020204030204" pitchFamily="34" charset="0"/>
              </a:rPr>
              <a:t>可向本會提出免上傳</a:t>
            </a:r>
            <a:r>
              <a:rPr lang="zh-TW" altLang="en-US" sz="2000" cap="all" dirty="0">
                <a:latin typeface="+mn-ea"/>
                <a:cs typeface="Arial" panose="020B0604020202020204" pitchFamily="34" charset="0"/>
                <a:sym typeface="Calibri" panose="020F0502020204030204" pitchFamily="34" charset="0"/>
              </a:rPr>
              <a:t>。</a:t>
            </a:r>
            <a:endParaRPr lang="en-US" altLang="zh-TW" sz="2000" cap="all" dirty="0">
              <a:latin typeface="+mn-ea"/>
              <a:cs typeface="Arial" panose="020B0604020202020204" pitchFamily="34" charset="0"/>
              <a:sym typeface="Calibri" panose="020F0502020204030204" pitchFamily="34" charset="0"/>
            </a:endParaRPr>
          </a:p>
          <a:p>
            <a:pPr marL="285750" lvl="2" indent="-285750">
              <a:lnSpc>
                <a:spcPts val="2600"/>
              </a:lnSpc>
              <a:spcBef>
                <a:spcPts val="600"/>
              </a:spcBef>
              <a:buClr>
                <a:schemeClr val="tx1"/>
              </a:buClr>
              <a:buFont typeface="Wingdings" panose="05000000000000000000" pitchFamily="2" charset="2"/>
              <a:buChar char="ü"/>
            </a:pPr>
            <a:r>
              <a:rPr lang="zh-TW" altLang="en-US" sz="2000" dirty="0">
                <a:latin typeface="+mn-ea"/>
                <a:cs typeface="Times New Roman" panose="02020603050405020304" pitchFamily="18" charset="0"/>
              </a:rPr>
              <a:t>如學生確認不參與申請入學第二階段甄試，可免上傳其成績，</a:t>
            </a:r>
            <a:br>
              <a:rPr lang="en-US" altLang="zh-TW" sz="2000" dirty="0">
                <a:latin typeface="+mn-ea"/>
                <a:cs typeface="Times New Roman" panose="02020603050405020304" pitchFamily="18" charset="0"/>
              </a:rPr>
            </a:br>
            <a:r>
              <a:rPr lang="zh-TW" altLang="en-US" sz="2000" dirty="0">
                <a:latin typeface="+mn-ea"/>
                <a:cs typeface="Times New Roman" panose="02020603050405020304" pitchFamily="18" charset="0"/>
              </a:rPr>
              <a:t>惟執行確認作業後，務必將</a:t>
            </a:r>
            <a:r>
              <a:rPr lang="zh-TW" altLang="en-US" sz="2000" b="1" dirty="0">
                <a:solidFill>
                  <a:srgbClr val="FF0000"/>
                </a:solidFill>
                <a:latin typeface="+mn-ea"/>
                <a:cs typeface="Times New Roman" panose="02020603050405020304" pitchFamily="18" charset="0"/>
              </a:rPr>
              <a:t>「</a:t>
            </a:r>
            <a:r>
              <a:rPr lang="zh-TW" altLang="en-US" sz="2000" b="1" u="sng" dirty="0">
                <a:solidFill>
                  <a:srgbClr val="FF0000"/>
                </a:solidFill>
                <a:latin typeface="+mn-ea"/>
                <a:cs typeface="Times New Roman" panose="02020603050405020304" pitchFamily="18" charset="0"/>
              </a:rPr>
              <a:t>修課紀錄上傳人數與報名學測人</a:t>
            </a:r>
            <a:br>
              <a:rPr lang="en-US" altLang="zh-TW" sz="2000" b="1" u="sng" dirty="0">
                <a:solidFill>
                  <a:srgbClr val="FF0000"/>
                </a:solidFill>
                <a:latin typeface="+mn-ea"/>
                <a:cs typeface="Times New Roman" panose="02020603050405020304" pitchFamily="18" charset="0"/>
              </a:rPr>
            </a:br>
            <a:r>
              <a:rPr lang="zh-TW" altLang="en-US" sz="2000" b="1" u="sng" dirty="0">
                <a:solidFill>
                  <a:srgbClr val="FF0000"/>
                </a:solidFill>
                <a:latin typeface="+mn-ea"/>
                <a:cs typeface="Times New Roman" panose="02020603050405020304" pitchFamily="18" charset="0"/>
              </a:rPr>
              <a:t>數不符之學生名單一覽表</a:t>
            </a:r>
            <a:r>
              <a:rPr lang="zh-TW" altLang="en-US" sz="2000" b="1" dirty="0">
                <a:solidFill>
                  <a:srgbClr val="FF0000"/>
                </a:solidFill>
                <a:latin typeface="+mn-ea"/>
                <a:cs typeface="Times New Roman" panose="02020603050405020304" pitchFamily="18" charset="0"/>
              </a:rPr>
              <a:t>」</a:t>
            </a:r>
            <a:r>
              <a:rPr lang="zh-TW" altLang="en-US" sz="2000" dirty="0">
                <a:latin typeface="+mn-ea"/>
                <a:cs typeface="Times New Roman" panose="02020603050405020304" pitchFamily="18" charset="0"/>
              </a:rPr>
              <a:t>蓋章後，傳真至本會，並來電確認。</a:t>
            </a:r>
            <a:endParaRPr lang="en-US" altLang="zh-TW" sz="2000" dirty="0">
              <a:latin typeface="+mn-ea"/>
              <a:cs typeface="Times New Roman" panose="02020603050405020304" pitchFamily="18" charset="0"/>
            </a:endParaRPr>
          </a:p>
        </p:txBody>
      </p:sp>
      <p:sp>
        <p:nvSpPr>
          <p:cNvPr id="329" name="標題 5">
            <a:extLst>
              <a:ext uri="{FF2B5EF4-FFF2-40B4-BE49-F238E27FC236}">
                <a16:creationId xmlns:a16="http://schemas.microsoft.com/office/drawing/2014/main" id="{CF65FDBF-1016-4752-8ECD-59CA33D7131A}"/>
              </a:ext>
            </a:extLst>
          </p:cNvPr>
          <p:cNvSpPr txBox="1">
            <a:spLocks/>
          </p:cNvSpPr>
          <p:nvPr/>
        </p:nvSpPr>
        <p:spPr>
          <a:xfrm>
            <a:off x="1463133" y="610161"/>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第六學期修課紀錄上傳說明</a:t>
            </a:r>
          </a:p>
        </p:txBody>
      </p:sp>
      <p:grpSp>
        <p:nvGrpSpPr>
          <p:cNvPr id="330" name="Google Shape;4986;p115">
            <a:extLst>
              <a:ext uri="{FF2B5EF4-FFF2-40B4-BE49-F238E27FC236}">
                <a16:creationId xmlns:a16="http://schemas.microsoft.com/office/drawing/2014/main" id="{BB9C9416-EAB5-4627-8FA3-87BC67493C82}"/>
              </a:ext>
            </a:extLst>
          </p:cNvPr>
          <p:cNvGrpSpPr/>
          <p:nvPr/>
        </p:nvGrpSpPr>
        <p:grpSpPr>
          <a:xfrm>
            <a:off x="1031973" y="1837725"/>
            <a:ext cx="363428" cy="367244"/>
            <a:chOff x="613350" y="2394225"/>
            <a:chExt cx="297550" cy="300675"/>
          </a:xfrm>
        </p:grpSpPr>
        <p:sp>
          <p:nvSpPr>
            <p:cNvPr id="331" name="Google Shape;4987;p115">
              <a:extLst>
                <a:ext uri="{FF2B5EF4-FFF2-40B4-BE49-F238E27FC236}">
                  <a16:creationId xmlns:a16="http://schemas.microsoft.com/office/drawing/2014/main" id="{EE4CA13F-E98B-4A4F-9EDB-5B373912250E}"/>
                </a:ext>
              </a:extLst>
            </p:cNvPr>
            <p:cNvSpPr/>
            <p:nvPr/>
          </p:nvSpPr>
          <p:spPr>
            <a:xfrm>
              <a:off x="825650" y="2651225"/>
              <a:ext cx="30400" cy="43675"/>
            </a:xfrm>
            <a:custGeom>
              <a:avLst/>
              <a:gdLst/>
              <a:ahLst/>
              <a:cxnLst/>
              <a:rect l="l" t="t" r="r" b="b"/>
              <a:pathLst>
                <a:path w="1216" h="1747" extrusionOk="0">
                  <a:moveTo>
                    <a:pt x="810" y="1"/>
                  </a:moveTo>
                  <a:lnTo>
                    <a:pt x="0" y="537"/>
                  </a:lnTo>
                  <a:lnTo>
                    <a:pt x="261" y="876"/>
                  </a:lnTo>
                  <a:lnTo>
                    <a:pt x="248" y="1111"/>
                  </a:lnTo>
                  <a:lnTo>
                    <a:pt x="431" y="1516"/>
                  </a:lnTo>
                  <a:cubicBezTo>
                    <a:pt x="493" y="1659"/>
                    <a:pt x="634" y="1746"/>
                    <a:pt x="786" y="1746"/>
                  </a:cubicBezTo>
                  <a:cubicBezTo>
                    <a:pt x="828" y="1746"/>
                    <a:pt x="872" y="1740"/>
                    <a:pt x="915" y="1725"/>
                  </a:cubicBezTo>
                  <a:cubicBezTo>
                    <a:pt x="1111" y="1647"/>
                    <a:pt x="1215" y="1451"/>
                    <a:pt x="1163" y="1255"/>
                  </a:cubicBezTo>
                  <a:lnTo>
                    <a:pt x="980" y="589"/>
                  </a:lnTo>
                  <a:lnTo>
                    <a:pt x="836" y="419"/>
                  </a:lnTo>
                  <a:lnTo>
                    <a:pt x="8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2" name="Google Shape;4988;p115">
              <a:extLst>
                <a:ext uri="{FF2B5EF4-FFF2-40B4-BE49-F238E27FC236}">
                  <a16:creationId xmlns:a16="http://schemas.microsoft.com/office/drawing/2014/main" id="{68DC9055-41EB-4EB3-9289-26E3629F682B}"/>
                </a:ext>
              </a:extLst>
            </p:cNvPr>
            <p:cNvSpPr/>
            <p:nvPr/>
          </p:nvSpPr>
          <p:spPr>
            <a:xfrm>
              <a:off x="667250" y="2651900"/>
              <a:ext cx="30400" cy="43000"/>
            </a:xfrm>
            <a:custGeom>
              <a:avLst/>
              <a:gdLst/>
              <a:ahLst/>
              <a:cxnLst/>
              <a:rect l="l" t="t" r="r" b="b"/>
              <a:pathLst>
                <a:path w="1216" h="1720" extrusionOk="0">
                  <a:moveTo>
                    <a:pt x="379" y="0"/>
                  </a:moveTo>
                  <a:lnTo>
                    <a:pt x="379" y="418"/>
                  </a:lnTo>
                  <a:lnTo>
                    <a:pt x="236" y="549"/>
                  </a:lnTo>
                  <a:lnTo>
                    <a:pt x="53" y="1228"/>
                  </a:lnTo>
                  <a:cubicBezTo>
                    <a:pt x="0" y="1424"/>
                    <a:pt x="105" y="1620"/>
                    <a:pt x="301" y="1698"/>
                  </a:cubicBezTo>
                  <a:cubicBezTo>
                    <a:pt x="344" y="1713"/>
                    <a:pt x="387" y="1719"/>
                    <a:pt x="430" y="1719"/>
                  </a:cubicBezTo>
                  <a:cubicBezTo>
                    <a:pt x="582" y="1719"/>
                    <a:pt x="726" y="1632"/>
                    <a:pt x="797" y="1489"/>
                  </a:cubicBezTo>
                  <a:lnTo>
                    <a:pt x="967" y="1084"/>
                  </a:lnTo>
                  <a:lnTo>
                    <a:pt x="993" y="836"/>
                  </a:lnTo>
                  <a:lnTo>
                    <a:pt x="1215" y="510"/>
                  </a:lnTo>
                  <a:lnTo>
                    <a:pt x="3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3" name="Google Shape;4989;p115">
              <a:extLst>
                <a:ext uri="{FF2B5EF4-FFF2-40B4-BE49-F238E27FC236}">
                  <a16:creationId xmlns:a16="http://schemas.microsoft.com/office/drawing/2014/main" id="{FD095ED0-D96C-4D63-AE8D-5F14813F0783}"/>
                </a:ext>
              </a:extLst>
            </p:cNvPr>
            <p:cNvSpPr/>
            <p:nvPr/>
          </p:nvSpPr>
          <p:spPr>
            <a:xfrm>
              <a:off x="755425" y="2412825"/>
              <a:ext cx="15375" cy="28450"/>
            </a:xfrm>
            <a:custGeom>
              <a:avLst/>
              <a:gdLst/>
              <a:ahLst/>
              <a:cxnLst/>
              <a:rect l="l" t="t" r="r" b="b"/>
              <a:pathLst>
                <a:path w="615" h="1138" extrusionOk="0">
                  <a:moveTo>
                    <a:pt x="1" y="1"/>
                  </a:moveTo>
                  <a:lnTo>
                    <a:pt x="1" y="1137"/>
                  </a:lnTo>
                  <a:lnTo>
                    <a:pt x="614" y="1137"/>
                  </a:lnTo>
                  <a:lnTo>
                    <a:pt x="614" y="419"/>
                  </a:lnTo>
                  <a:lnTo>
                    <a:pt x="562" y="327"/>
                  </a:lnTo>
                  <a:lnTo>
                    <a:pt x="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4" name="Google Shape;4990;p115">
              <a:extLst>
                <a:ext uri="{FF2B5EF4-FFF2-40B4-BE49-F238E27FC236}">
                  <a16:creationId xmlns:a16="http://schemas.microsoft.com/office/drawing/2014/main" id="{CA55A1E7-1C51-4DE3-BFDF-9809CD2ACAC0}"/>
                </a:ext>
              </a:extLst>
            </p:cNvPr>
            <p:cNvSpPr/>
            <p:nvPr/>
          </p:nvSpPr>
          <p:spPr>
            <a:xfrm>
              <a:off x="752475" y="2415450"/>
              <a:ext cx="18325" cy="23525"/>
            </a:xfrm>
            <a:custGeom>
              <a:avLst/>
              <a:gdLst/>
              <a:ahLst/>
              <a:cxnLst/>
              <a:rect l="l" t="t" r="r" b="b"/>
              <a:pathLst>
                <a:path w="733" h="941" extrusionOk="0">
                  <a:moveTo>
                    <a:pt x="1" y="0"/>
                  </a:moveTo>
                  <a:lnTo>
                    <a:pt x="1" y="941"/>
                  </a:lnTo>
                  <a:lnTo>
                    <a:pt x="367" y="941"/>
                  </a:lnTo>
                  <a:lnTo>
                    <a:pt x="367" y="444"/>
                  </a:lnTo>
                  <a:cubicBezTo>
                    <a:pt x="367" y="366"/>
                    <a:pt x="419" y="314"/>
                    <a:pt x="484" y="314"/>
                  </a:cubicBezTo>
                  <a:lnTo>
                    <a:pt x="732" y="314"/>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5" name="Google Shape;4991;p115">
              <a:extLst>
                <a:ext uri="{FF2B5EF4-FFF2-40B4-BE49-F238E27FC236}">
                  <a16:creationId xmlns:a16="http://schemas.microsoft.com/office/drawing/2014/main" id="{B5A9943A-ABA1-45FC-8837-5B728FC313C2}"/>
                </a:ext>
              </a:extLst>
            </p:cNvPr>
            <p:cNvSpPr/>
            <p:nvPr/>
          </p:nvSpPr>
          <p:spPr>
            <a:xfrm>
              <a:off x="741375" y="2394225"/>
              <a:ext cx="41175" cy="20600"/>
            </a:xfrm>
            <a:custGeom>
              <a:avLst/>
              <a:gdLst/>
              <a:ahLst/>
              <a:cxnLst/>
              <a:rect l="l" t="t" r="r" b="b"/>
              <a:pathLst>
                <a:path w="1647" h="824" extrusionOk="0">
                  <a:moveTo>
                    <a:pt x="340" y="0"/>
                  </a:moveTo>
                  <a:cubicBezTo>
                    <a:pt x="144" y="0"/>
                    <a:pt x="1" y="196"/>
                    <a:pt x="1" y="392"/>
                  </a:cubicBezTo>
                  <a:lnTo>
                    <a:pt x="1" y="510"/>
                  </a:lnTo>
                  <a:cubicBezTo>
                    <a:pt x="1" y="719"/>
                    <a:pt x="158" y="823"/>
                    <a:pt x="367" y="823"/>
                  </a:cubicBezTo>
                  <a:lnTo>
                    <a:pt x="1268" y="823"/>
                  </a:lnTo>
                  <a:cubicBezTo>
                    <a:pt x="1451" y="823"/>
                    <a:pt x="1634" y="705"/>
                    <a:pt x="1647" y="510"/>
                  </a:cubicBezTo>
                  <a:cubicBezTo>
                    <a:pt x="1647" y="510"/>
                    <a:pt x="1647" y="496"/>
                    <a:pt x="1647" y="496"/>
                  </a:cubicBezTo>
                  <a:lnTo>
                    <a:pt x="1647" y="366"/>
                  </a:lnTo>
                  <a:cubicBezTo>
                    <a:pt x="1647" y="170"/>
                    <a:pt x="1477" y="0"/>
                    <a:pt x="1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6" name="Google Shape;4992;p115">
              <a:extLst>
                <a:ext uri="{FF2B5EF4-FFF2-40B4-BE49-F238E27FC236}">
                  <a16:creationId xmlns:a16="http://schemas.microsoft.com/office/drawing/2014/main" id="{F3E3C057-73B2-4E70-B989-A33D78CCF1AD}"/>
                </a:ext>
              </a:extLst>
            </p:cNvPr>
            <p:cNvSpPr/>
            <p:nvPr/>
          </p:nvSpPr>
          <p:spPr>
            <a:xfrm>
              <a:off x="740725" y="2394550"/>
              <a:ext cx="41825" cy="20925"/>
            </a:xfrm>
            <a:custGeom>
              <a:avLst/>
              <a:gdLst/>
              <a:ahLst/>
              <a:cxnLst/>
              <a:rect l="l" t="t" r="r" b="b"/>
              <a:pathLst>
                <a:path w="1673" h="837" extrusionOk="0">
                  <a:moveTo>
                    <a:pt x="340" y="0"/>
                  </a:moveTo>
                  <a:cubicBezTo>
                    <a:pt x="157" y="13"/>
                    <a:pt x="1" y="170"/>
                    <a:pt x="1" y="353"/>
                  </a:cubicBezTo>
                  <a:lnTo>
                    <a:pt x="1" y="483"/>
                  </a:lnTo>
                  <a:cubicBezTo>
                    <a:pt x="1" y="679"/>
                    <a:pt x="170" y="836"/>
                    <a:pt x="366" y="836"/>
                  </a:cubicBezTo>
                  <a:lnTo>
                    <a:pt x="1307" y="836"/>
                  </a:lnTo>
                  <a:cubicBezTo>
                    <a:pt x="1503" y="836"/>
                    <a:pt x="1660" y="692"/>
                    <a:pt x="1673" y="497"/>
                  </a:cubicBezTo>
                  <a:lnTo>
                    <a:pt x="589" y="497"/>
                  </a:lnTo>
                  <a:cubicBezTo>
                    <a:pt x="445" y="497"/>
                    <a:pt x="340" y="392"/>
                    <a:pt x="340" y="261"/>
                  </a:cubicBezTo>
                  <a:lnTo>
                    <a:pt x="340"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7" name="Google Shape;4993;p115">
              <a:extLst>
                <a:ext uri="{FF2B5EF4-FFF2-40B4-BE49-F238E27FC236}">
                  <a16:creationId xmlns:a16="http://schemas.microsoft.com/office/drawing/2014/main" id="{E044DF68-3100-4535-8DEB-98C352597FED}"/>
                </a:ext>
              </a:extLst>
            </p:cNvPr>
            <p:cNvSpPr/>
            <p:nvPr/>
          </p:nvSpPr>
          <p:spPr>
            <a:xfrm>
              <a:off x="616950" y="2395350"/>
              <a:ext cx="34975" cy="32525"/>
            </a:xfrm>
            <a:custGeom>
              <a:avLst/>
              <a:gdLst/>
              <a:ahLst/>
              <a:cxnLst/>
              <a:rect l="l" t="t" r="r" b="b"/>
              <a:pathLst>
                <a:path w="1399" h="1301" extrusionOk="0">
                  <a:moveTo>
                    <a:pt x="807" y="1"/>
                  </a:moveTo>
                  <a:cubicBezTo>
                    <a:pt x="726" y="1"/>
                    <a:pt x="645" y="28"/>
                    <a:pt x="575" y="86"/>
                  </a:cubicBezTo>
                  <a:lnTo>
                    <a:pt x="144" y="438"/>
                  </a:lnTo>
                  <a:cubicBezTo>
                    <a:pt x="1" y="569"/>
                    <a:pt x="27" y="817"/>
                    <a:pt x="157" y="961"/>
                  </a:cubicBezTo>
                  <a:lnTo>
                    <a:pt x="445" y="1301"/>
                  </a:lnTo>
                  <a:lnTo>
                    <a:pt x="1398" y="504"/>
                  </a:lnTo>
                  <a:lnTo>
                    <a:pt x="1216" y="360"/>
                  </a:lnTo>
                  <a:lnTo>
                    <a:pt x="1189" y="256"/>
                  </a:lnTo>
                  <a:lnTo>
                    <a:pt x="1085" y="125"/>
                  </a:lnTo>
                  <a:cubicBezTo>
                    <a:pt x="1012" y="45"/>
                    <a:pt x="910"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8" name="Google Shape;4994;p115">
              <a:extLst>
                <a:ext uri="{FF2B5EF4-FFF2-40B4-BE49-F238E27FC236}">
                  <a16:creationId xmlns:a16="http://schemas.microsoft.com/office/drawing/2014/main" id="{DCF8EF51-686B-4550-912D-F8231BD0C2D2}"/>
                </a:ext>
              </a:extLst>
            </p:cNvPr>
            <p:cNvSpPr/>
            <p:nvPr/>
          </p:nvSpPr>
          <p:spPr>
            <a:xfrm>
              <a:off x="616300" y="2401725"/>
              <a:ext cx="35625" cy="26800"/>
            </a:xfrm>
            <a:custGeom>
              <a:avLst/>
              <a:gdLst/>
              <a:ahLst/>
              <a:cxnLst/>
              <a:rect l="l" t="t" r="r" b="b"/>
              <a:pathLst>
                <a:path w="1425" h="1072" extrusionOk="0">
                  <a:moveTo>
                    <a:pt x="1215" y="1"/>
                  </a:moveTo>
                  <a:lnTo>
                    <a:pt x="588" y="523"/>
                  </a:lnTo>
                  <a:cubicBezTo>
                    <a:pt x="572" y="539"/>
                    <a:pt x="551" y="547"/>
                    <a:pt x="529" y="547"/>
                  </a:cubicBezTo>
                  <a:cubicBezTo>
                    <a:pt x="499" y="547"/>
                    <a:pt x="467" y="533"/>
                    <a:pt x="445" y="510"/>
                  </a:cubicBezTo>
                  <a:lnTo>
                    <a:pt x="170" y="183"/>
                  </a:lnTo>
                  <a:cubicBezTo>
                    <a:pt x="27" y="314"/>
                    <a:pt x="0" y="549"/>
                    <a:pt x="131" y="693"/>
                  </a:cubicBezTo>
                  <a:lnTo>
                    <a:pt x="445" y="1072"/>
                  </a:lnTo>
                  <a:lnTo>
                    <a:pt x="980" y="784"/>
                  </a:lnTo>
                  <a:lnTo>
                    <a:pt x="1424" y="249"/>
                  </a:lnTo>
                  <a:lnTo>
                    <a:pt x="1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9" name="Google Shape;4995;p115">
              <a:extLst>
                <a:ext uri="{FF2B5EF4-FFF2-40B4-BE49-F238E27FC236}">
                  <a16:creationId xmlns:a16="http://schemas.microsoft.com/office/drawing/2014/main" id="{CA22FE92-31DE-4D43-80C5-390E8E0EA7B9}"/>
                </a:ext>
              </a:extLst>
            </p:cNvPr>
            <p:cNvSpPr/>
            <p:nvPr/>
          </p:nvSpPr>
          <p:spPr>
            <a:xfrm>
              <a:off x="658100" y="2442550"/>
              <a:ext cx="33350" cy="34650"/>
            </a:xfrm>
            <a:custGeom>
              <a:avLst/>
              <a:gdLst/>
              <a:ahLst/>
              <a:cxnLst/>
              <a:rect l="l" t="t" r="r" b="b"/>
              <a:pathLst>
                <a:path w="1334" h="1386" extrusionOk="0">
                  <a:moveTo>
                    <a:pt x="549" y="0"/>
                  </a:moveTo>
                  <a:lnTo>
                    <a:pt x="1" y="471"/>
                  </a:lnTo>
                  <a:lnTo>
                    <a:pt x="497" y="836"/>
                  </a:lnTo>
                  <a:lnTo>
                    <a:pt x="771" y="1385"/>
                  </a:lnTo>
                  <a:lnTo>
                    <a:pt x="1333" y="928"/>
                  </a:lnTo>
                  <a:lnTo>
                    <a:pt x="863" y="366"/>
                  </a:lnTo>
                  <a:lnTo>
                    <a:pt x="667" y="262"/>
                  </a:lnTo>
                  <a:lnTo>
                    <a:pt x="5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0" name="Google Shape;4996;p115">
              <a:extLst>
                <a:ext uri="{FF2B5EF4-FFF2-40B4-BE49-F238E27FC236}">
                  <a16:creationId xmlns:a16="http://schemas.microsoft.com/office/drawing/2014/main" id="{7BCC5940-9324-4BD2-A01A-0098D13662F9}"/>
                </a:ext>
              </a:extLst>
            </p:cNvPr>
            <p:cNvSpPr/>
            <p:nvPr/>
          </p:nvSpPr>
          <p:spPr>
            <a:xfrm>
              <a:off x="658100" y="2442550"/>
              <a:ext cx="25825" cy="34650"/>
            </a:xfrm>
            <a:custGeom>
              <a:avLst/>
              <a:gdLst/>
              <a:ahLst/>
              <a:cxnLst/>
              <a:rect l="l" t="t" r="r" b="b"/>
              <a:pathLst>
                <a:path w="1033" h="1386" extrusionOk="0">
                  <a:moveTo>
                    <a:pt x="549" y="0"/>
                  </a:moveTo>
                  <a:lnTo>
                    <a:pt x="262" y="249"/>
                  </a:lnTo>
                  <a:lnTo>
                    <a:pt x="1" y="471"/>
                  </a:lnTo>
                  <a:lnTo>
                    <a:pt x="771" y="1385"/>
                  </a:lnTo>
                  <a:lnTo>
                    <a:pt x="1033" y="1176"/>
                  </a:lnTo>
                  <a:lnTo>
                    <a:pt x="641" y="706"/>
                  </a:lnTo>
                  <a:cubicBezTo>
                    <a:pt x="602" y="654"/>
                    <a:pt x="602" y="575"/>
                    <a:pt x="654" y="536"/>
                  </a:cubicBezTo>
                  <a:lnTo>
                    <a:pt x="863" y="366"/>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1" name="Google Shape;4997;p115">
              <a:extLst>
                <a:ext uri="{FF2B5EF4-FFF2-40B4-BE49-F238E27FC236}">
                  <a16:creationId xmlns:a16="http://schemas.microsoft.com/office/drawing/2014/main" id="{288DCCFF-D27F-412F-B7E0-F5383524205C}"/>
                </a:ext>
              </a:extLst>
            </p:cNvPr>
            <p:cNvSpPr/>
            <p:nvPr/>
          </p:nvSpPr>
          <p:spPr>
            <a:xfrm>
              <a:off x="613350" y="2400200"/>
              <a:ext cx="87225" cy="77600"/>
            </a:xfrm>
            <a:custGeom>
              <a:avLst/>
              <a:gdLst/>
              <a:ahLst/>
              <a:cxnLst/>
              <a:rect l="l" t="t" r="r" b="b"/>
              <a:pathLst>
                <a:path w="3489" h="3104" extrusionOk="0">
                  <a:moveTo>
                    <a:pt x="2385" y="1"/>
                  </a:moveTo>
                  <a:cubicBezTo>
                    <a:pt x="2087" y="1"/>
                    <a:pt x="1788" y="102"/>
                    <a:pt x="1542" y="310"/>
                  </a:cubicBezTo>
                  <a:lnTo>
                    <a:pt x="563" y="1133"/>
                  </a:lnTo>
                  <a:cubicBezTo>
                    <a:pt x="458" y="1224"/>
                    <a:pt x="367" y="1316"/>
                    <a:pt x="288" y="1433"/>
                  </a:cubicBezTo>
                  <a:cubicBezTo>
                    <a:pt x="1" y="1903"/>
                    <a:pt x="92" y="2517"/>
                    <a:pt x="471" y="2975"/>
                  </a:cubicBezTo>
                  <a:lnTo>
                    <a:pt x="537" y="3040"/>
                  </a:lnTo>
                  <a:cubicBezTo>
                    <a:pt x="572" y="3085"/>
                    <a:pt x="611" y="3103"/>
                    <a:pt x="651" y="3103"/>
                  </a:cubicBezTo>
                  <a:cubicBezTo>
                    <a:pt x="717" y="3103"/>
                    <a:pt x="786" y="3057"/>
                    <a:pt x="850" y="3001"/>
                  </a:cubicBezTo>
                  <a:lnTo>
                    <a:pt x="3358" y="898"/>
                  </a:lnTo>
                  <a:cubicBezTo>
                    <a:pt x="3476" y="793"/>
                    <a:pt x="3489" y="623"/>
                    <a:pt x="3397" y="519"/>
                  </a:cubicBezTo>
                  <a:lnTo>
                    <a:pt x="3332" y="440"/>
                  </a:lnTo>
                  <a:cubicBezTo>
                    <a:pt x="3293" y="401"/>
                    <a:pt x="3306" y="388"/>
                    <a:pt x="3267" y="349"/>
                  </a:cubicBezTo>
                  <a:cubicBezTo>
                    <a:pt x="3023" y="119"/>
                    <a:pt x="2705" y="1"/>
                    <a:pt x="2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2" name="Google Shape;4998;p115">
              <a:extLst>
                <a:ext uri="{FF2B5EF4-FFF2-40B4-BE49-F238E27FC236}">
                  <a16:creationId xmlns:a16="http://schemas.microsoft.com/office/drawing/2014/main" id="{290E0037-2C67-44D3-A3B0-8E95FD1DE0AD}"/>
                </a:ext>
              </a:extLst>
            </p:cNvPr>
            <p:cNvSpPr/>
            <p:nvPr/>
          </p:nvSpPr>
          <p:spPr>
            <a:xfrm>
              <a:off x="613350" y="2408900"/>
              <a:ext cx="88550" cy="69800"/>
            </a:xfrm>
            <a:custGeom>
              <a:avLst/>
              <a:gdLst/>
              <a:ahLst/>
              <a:cxnLst/>
              <a:rect l="l" t="t" r="r" b="b"/>
              <a:pathLst>
                <a:path w="3542" h="2792" extrusionOk="0">
                  <a:moveTo>
                    <a:pt x="3267" y="1"/>
                  </a:moveTo>
                  <a:lnTo>
                    <a:pt x="968" y="1934"/>
                  </a:lnTo>
                  <a:cubicBezTo>
                    <a:pt x="934" y="1963"/>
                    <a:pt x="893" y="1976"/>
                    <a:pt x="850" y="1976"/>
                  </a:cubicBezTo>
                  <a:cubicBezTo>
                    <a:pt x="795" y="1976"/>
                    <a:pt x="738" y="1953"/>
                    <a:pt x="693" y="1908"/>
                  </a:cubicBezTo>
                  <a:lnTo>
                    <a:pt x="589" y="1778"/>
                  </a:lnTo>
                  <a:cubicBezTo>
                    <a:pt x="419" y="1569"/>
                    <a:pt x="327" y="1333"/>
                    <a:pt x="288" y="1085"/>
                  </a:cubicBezTo>
                  <a:lnTo>
                    <a:pt x="288" y="1085"/>
                  </a:lnTo>
                  <a:cubicBezTo>
                    <a:pt x="1" y="1555"/>
                    <a:pt x="27" y="2169"/>
                    <a:pt x="393" y="2627"/>
                  </a:cubicBezTo>
                  <a:lnTo>
                    <a:pt x="458" y="2692"/>
                  </a:lnTo>
                  <a:cubicBezTo>
                    <a:pt x="510" y="2758"/>
                    <a:pt x="586" y="2791"/>
                    <a:pt x="664" y="2791"/>
                  </a:cubicBezTo>
                  <a:cubicBezTo>
                    <a:pt x="724" y="2791"/>
                    <a:pt x="786" y="2771"/>
                    <a:pt x="837" y="2731"/>
                  </a:cubicBezTo>
                  <a:lnTo>
                    <a:pt x="3410" y="563"/>
                  </a:lnTo>
                  <a:cubicBezTo>
                    <a:pt x="3515" y="471"/>
                    <a:pt x="3541" y="301"/>
                    <a:pt x="3437" y="197"/>
                  </a:cubicBezTo>
                  <a:lnTo>
                    <a:pt x="3384" y="118"/>
                  </a:lnTo>
                  <a:cubicBezTo>
                    <a:pt x="3345" y="79"/>
                    <a:pt x="3306" y="40"/>
                    <a:pt x="3267"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3" name="Google Shape;4999;p115">
              <a:extLst>
                <a:ext uri="{FF2B5EF4-FFF2-40B4-BE49-F238E27FC236}">
                  <a16:creationId xmlns:a16="http://schemas.microsoft.com/office/drawing/2014/main" id="{A50FF0F2-1369-40CC-B818-ED6A9EB98A1D}"/>
                </a:ext>
              </a:extLst>
            </p:cNvPr>
            <p:cNvSpPr/>
            <p:nvPr/>
          </p:nvSpPr>
          <p:spPr>
            <a:xfrm>
              <a:off x="872025" y="2396150"/>
              <a:ext cx="34625" cy="32700"/>
            </a:xfrm>
            <a:custGeom>
              <a:avLst/>
              <a:gdLst/>
              <a:ahLst/>
              <a:cxnLst/>
              <a:rect l="l" t="t" r="r" b="b"/>
              <a:pathLst>
                <a:path w="1385" h="1308" extrusionOk="0">
                  <a:moveTo>
                    <a:pt x="605" y="0"/>
                  </a:moveTo>
                  <a:cubicBezTo>
                    <a:pt x="486" y="0"/>
                    <a:pt x="359" y="66"/>
                    <a:pt x="274" y="158"/>
                  </a:cubicBezTo>
                  <a:lnTo>
                    <a:pt x="0" y="511"/>
                  </a:lnTo>
                  <a:lnTo>
                    <a:pt x="954" y="1308"/>
                  </a:lnTo>
                  <a:lnTo>
                    <a:pt x="1058" y="1099"/>
                  </a:lnTo>
                  <a:lnTo>
                    <a:pt x="1163" y="1060"/>
                  </a:lnTo>
                  <a:lnTo>
                    <a:pt x="1267" y="929"/>
                  </a:lnTo>
                  <a:cubicBezTo>
                    <a:pt x="1385" y="785"/>
                    <a:pt x="1372" y="550"/>
                    <a:pt x="1215" y="419"/>
                  </a:cubicBezTo>
                  <a:lnTo>
                    <a:pt x="784" y="67"/>
                  </a:lnTo>
                  <a:cubicBezTo>
                    <a:pt x="733" y="20"/>
                    <a:pt x="670"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4" name="Google Shape;5000;p115">
              <a:extLst>
                <a:ext uri="{FF2B5EF4-FFF2-40B4-BE49-F238E27FC236}">
                  <a16:creationId xmlns:a16="http://schemas.microsoft.com/office/drawing/2014/main" id="{82BFBE89-D9ED-4C52-A12D-C095CC5BF211}"/>
                </a:ext>
              </a:extLst>
            </p:cNvPr>
            <p:cNvSpPr/>
            <p:nvPr/>
          </p:nvSpPr>
          <p:spPr>
            <a:xfrm>
              <a:off x="871375" y="2395700"/>
              <a:ext cx="29725" cy="33150"/>
            </a:xfrm>
            <a:custGeom>
              <a:avLst/>
              <a:gdLst/>
              <a:ahLst/>
              <a:cxnLst/>
              <a:rect l="l" t="t" r="r" b="b"/>
              <a:pathLst>
                <a:path w="1189" h="1326" extrusionOk="0">
                  <a:moveTo>
                    <a:pt x="583" y="0"/>
                  </a:moveTo>
                  <a:cubicBezTo>
                    <a:pt x="479" y="0"/>
                    <a:pt x="374" y="44"/>
                    <a:pt x="300" y="124"/>
                  </a:cubicBezTo>
                  <a:lnTo>
                    <a:pt x="0" y="503"/>
                  </a:lnTo>
                  <a:lnTo>
                    <a:pt x="366" y="973"/>
                  </a:lnTo>
                  <a:lnTo>
                    <a:pt x="980" y="1326"/>
                  </a:lnTo>
                  <a:lnTo>
                    <a:pt x="1189" y="1078"/>
                  </a:lnTo>
                  <a:lnTo>
                    <a:pt x="562" y="542"/>
                  </a:lnTo>
                  <a:cubicBezTo>
                    <a:pt x="523" y="516"/>
                    <a:pt x="510" y="451"/>
                    <a:pt x="549" y="411"/>
                  </a:cubicBezTo>
                  <a:lnTo>
                    <a:pt x="810" y="85"/>
                  </a:lnTo>
                  <a:cubicBezTo>
                    <a:pt x="747" y="27"/>
                    <a:pt x="665"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5" name="Google Shape;5001;p115">
              <a:extLst>
                <a:ext uri="{FF2B5EF4-FFF2-40B4-BE49-F238E27FC236}">
                  <a16:creationId xmlns:a16="http://schemas.microsoft.com/office/drawing/2014/main" id="{90FB7076-D148-44D5-9882-C8B5E9156AC2}"/>
                </a:ext>
              </a:extLst>
            </p:cNvPr>
            <p:cNvSpPr/>
            <p:nvPr/>
          </p:nvSpPr>
          <p:spPr>
            <a:xfrm>
              <a:off x="831850" y="2442875"/>
              <a:ext cx="33325" cy="34650"/>
            </a:xfrm>
            <a:custGeom>
              <a:avLst/>
              <a:gdLst/>
              <a:ahLst/>
              <a:cxnLst/>
              <a:rect l="l" t="t" r="r" b="b"/>
              <a:pathLst>
                <a:path w="1333" h="1386" extrusionOk="0">
                  <a:moveTo>
                    <a:pt x="771" y="0"/>
                  </a:moveTo>
                  <a:lnTo>
                    <a:pt x="484" y="549"/>
                  </a:lnTo>
                  <a:lnTo>
                    <a:pt x="0" y="928"/>
                  </a:lnTo>
                  <a:lnTo>
                    <a:pt x="549" y="1385"/>
                  </a:lnTo>
                  <a:lnTo>
                    <a:pt x="1019" y="837"/>
                  </a:lnTo>
                  <a:lnTo>
                    <a:pt x="1085" y="614"/>
                  </a:lnTo>
                  <a:lnTo>
                    <a:pt x="1333" y="471"/>
                  </a:lnTo>
                  <a:lnTo>
                    <a:pt x="7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6" name="Google Shape;5002;p115">
              <a:extLst>
                <a:ext uri="{FF2B5EF4-FFF2-40B4-BE49-F238E27FC236}">
                  <a16:creationId xmlns:a16="http://schemas.microsoft.com/office/drawing/2014/main" id="{985022E7-7889-4380-B5F0-3B21FA4BF752}"/>
                </a:ext>
              </a:extLst>
            </p:cNvPr>
            <p:cNvSpPr/>
            <p:nvPr/>
          </p:nvSpPr>
          <p:spPr>
            <a:xfrm>
              <a:off x="831850" y="2442875"/>
              <a:ext cx="33325" cy="28450"/>
            </a:xfrm>
            <a:custGeom>
              <a:avLst/>
              <a:gdLst/>
              <a:ahLst/>
              <a:cxnLst/>
              <a:rect l="l" t="t" r="r" b="b"/>
              <a:pathLst>
                <a:path w="1333" h="1138" extrusionOk="0">
                  <a:moveTo>
                    <a:pt x="771" y="0"/>
                  </a:moveTo>
                  <a:lnTo>
                    <a:pt x="0" y="928"/>
                  </a:lnTo>
                  <a:lnTo>
                    <a:pt x="262" y="1137"/>
                  </a:lnTo>
                  <a:lnTo>
                    <a:pt x="654" y="680"/>
                  </a:lnTo>
                  <a:cubicBezTo>
                    <a:pt x="676" y="650"/>
                    <a:pt x="710" y="633"/>
                    <a:pt x="745" y="633"/>
                  </a:cubicBezTo>
                  <a:cubicBezTo>
                    <a:pt x="773" y="633"/>
                    <a:pt x="800" y="644"/>
                    <a:pt x="823" y="667"/>
                  </a:cubicBezTo>
                  <a:lnTo>
                    <a:pt x="1019" y="837"/>
                  </a:lnTo>
                  <a:lnTo>
                    <a:pt x="1333" y="471"/>
                  </a:lnTo>
                  <a:lnTo>
                    <a:pt x="1032" y="223"/>
                  </a:lnTo>
                  <a:lnTo>
                    <a:pt x="7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7" name="Google Shape;5003;p115">
              <a:extLst>
                <a:ext uri="{FF2B5EF4-FFF2-40B4-BE49-F238E27FC236}">
                  <a16:creationId xmlns:a16="http://schemas.microsoft.com/office/drawing/2014/main" id="{5C56734B-6107-4424-9D11-D8EC10D00C80}"/>
                </a:ext>
              </a:extLst>
            </p:cNvPr>
            <p:cNvSpPr/>
            <p:nvPr/>
          </p:nvSpPr>
          <p:spPr>
            <a:xfrm>
              <a:off x="821725" y="2400925"/>
              <a:ext cx="89175" cy="76775"/>
            </a:xfrm>
            <a:custGeom>
              <a:avLst/>
              <a:gdLst/>
              <a:ahLst/>
              <a:cxnLst/>
              <a:rect l="l" t="t" r="r" b="b"/>
              <a:pathLst>
                <a:path w="3567" h="3071" extrusionOk="0">
                  <a:moveTo>
                    <a:pt x="1203" y="1"/>
                  </a:moveTo>
                  <a:cubicBezTo>
                    <a:pt x="814" y="1"/>
                    <a:pt x="423" y="193"/>
                    <a:pt x="157" y="516"/>
                  </a:cubicBezTo>
                  <a:lnTo>
                    <a:pt x="92" y="594"/>
                  </a:lnTo>
                  <a:cubicBezTo>
                    <a:pt x="0" y="712"/>
                    <a:pt x="79" y="816"/>
                    <a:pt x="196" y="908"/>
                  </a:cubicBezTo>
                  <a:lnTo>
                    <a:pt x="2705" y="3011"/>
                  </a:lnTo>
                  <a:cubicBezTo>
                    <a:pt x="2750" y="3051"/>
                    <a:pt x="2808" y="3071"/>
                    <a:pt x="2867" y="3071"/>
                  </a:cubicBezTo>
                  <a:cubicBezTo>
                    <a:pt x="2943" y="3071"/>
                    <a:pt x="3019" y="3038"/>
                    <a:pt x="3070" y="2972"/>
                  </a:cubicBezTo>
                  <a:lnTo>
                    <a:pt x="3136" y="2906"/>
                  </a:lnTo>
                  <a:cubicBezTo>
                    <a:pt x="3175" y="2854"/>
                    <a:pt x="3188" y="2867"/>
                    <a:pt x="3214" y="2828"/>
                  </a:cubicBezTo>
                  <a:cubicBezTo>
                    <a:pt x="3567" y="2279"/>
                    <a:pt x="3475" y="1535"/>
                    <a:pt x="2966" y="1117"/>
                  </a:cubicBezTo>
                  <a:lnTo>
                    <a:pt x="1986" y="294"/>
                  </a:lnTo>
                  <a:cubicBezTo>
                    <a:pt x="1868" y="202"/>
                    <a:pt x="1764" y="137"/>
                    <a:pt x="1633" y="85"/>
                  </a:cubicBezTo>
                  <a:cubicBezTo>
                    <a:pt x="1495" y="28"/>
                    <a:pt x="1349"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8" name="Google Shape;5004;p115">
              <a:extLst>
                <a:ext uri="{FF2B5EF4-FFF2-40B4-BE49-F238E27FC236}">
                  <a16:creationId xmlns:a16="http://schemas.microsoft.com/office/drawing/2014/main" id="{06662FA2-CFDD-435F-8D40-2292364B1F51}"/>
                </a:ext>
              </a:extLst>
            </p:cNvPr>
            <p:cNvSpPr/>
            <p:nvPr/>
          </p:nvSpPr>
          <p:spPr>
            <a:xfrm>
              <a:off x="821400" y="2400600"/>
              <a:ext cx="80700" cy="78425"/>
            </a:xfrm>
            <a:custGeom>
              <a:avLst/>
              <a:gdLst/>
              <a:ahLst/>
              <a:cxnLst/>
              <a:rect l="l" t="t" r="r" b="b"/>
              <a:pathLst>
                <a:path w="3228" h="3137" extrusionOk="0">
                  <a:moveTo>
                    <a:pt x="1151" y="1"/>
                  </a:moveTo>
                  <a:cubicBezTo>
                    <a:pt x="779" y="1"/>
                    <a:pt x="409" y="158"/>
                    <a:pt x="157" y="464"/>
                  </a:cubicBezTo>
                  <a:lnTo>
                    <a:pt x="92" y="542"/>
                  </a:lnTo>
                  <a:cubicBezTo>
                    <a:pt x="0" y="646"/>
                    <a:pt x="13" y="816"/>
                    <a:pt x="118" y="908"/>
                  </a:cubicBezTo>
                  <a:lnTo>
                    <a:pt x="2704" y="3076"/>
                  </a:lnTo>
                  <a:cubicBezTo>
                    <a:pt x="2750" y="3116"/>
                    <a:pt x="2808" y="3136"/>
                    <a:pt x="2867" y="3136"/>
                  </a:cubicBezTo>
                  <a:cubicBezTo>
                    <a:pt x="2943" y="3136"/>
                    <a:pt x="3019" y="3103"/>
                    <a:pt x="3070" y="3037"/>
                  </a:cubicBezTo>
                  <a:lnTo>
                    <a:pt x="3136" y="2972"/>
                  </a:lnTo>
                  <a:cubicBezTo>
                    <a:pt x="3175" y="2919"/>
                    <a:pt x="3201" y="2880"/>
                    <a:pt x="3227" y="2841"/>
                  </a:cubicBezTo>
                  <a:lnTo>
                    <a:pt x="941" y="908"/>
                  </a:lnTo>
                  <a:cubicBezTo>
                    <a:pt x="849" y="842"/>
                    <a:pt x="849" y="712"/>
                    <a:pt x="915" y="633"/>
                  </a:cubicBezTo>
                  <a:lnTo>
                    <a:pt x="1019" y="503"/>
                  </a:lnTo>
                  <a:cubicBezTo>
                    <a:pt x="1189" y="307"/>
                    <a:pt x="1411" y="163"/>
                    <a:pt x="1646" y="98"/>
                  </a:cubicBezTo>
                  <a:cubicBezTo>
                    <a:pt x="1488" y="33"/>
                    <a:pt x="1319" y="1"/>
                    <a:pt x="1151"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9" name="Google Shape;5005;p115">
              <a:extLst>
                <a:ext uri="{FF2B5EF4-FFF2-40B4-BE49-F238E27FC236}">
                  <a16:creationId xmlns:a16="http://schemas.microsoft.com/office/drawing/2014/main" id="{14FEF794-C792-4DB3-ABBB-14A51FF6C97A}"/>
                </a:ext>
              </a:extLst>
            </p:cNvPr>
            <p:cNvSpPr/>
            <p:nvPr/>
          </p:nvSpPr>
          <p:spPr>
            <a:xfrm>
              <a:off x="673125" y="2651900"/>
              <a:ext cx="24525" cy="27450"/>
            </a:xfrm>
            <a:custGeom>
              <a:avLst/>
              <a:gdLst/>
              <a:ahLst/>
              <a:cxnLst/>
              <a:rect l="l" t="t" r="r" b="b"/>
              <a:pathLst>
                <a:path w="981" h="1098" extrusionOk="0">
                  <a:moveTo>
                    <a:pt x="144" y="0"/>
                  </a:moveTo>
                  <a:lnTo>
                    <a:pt x="1" y="549"/>
                  </a:lnTo>
                  <a:cubicBezTo>
                    <a:pt x="223" y="758"/>
                    <a:pt x="471" y="941"/>
                    <a:pt x="732" y="1097"/>
                  </a:cubicBezTo>
                  <a:lnTo>
                    <a:pt x="980" y="510"/>
                  </a:lnTo>
                  <a:lnTo>
                    <a:pt x="144"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0" name="Google Shape;5006;p115">
              <a:extLst>
                <a:ext uri="{FF2B5EF4-FFF2-40B4-BE49-F238E27FC236}">
                  <a16:creationId xmlns:a16="http://schemas.microsoft.com/office/drawing/2014/main" id="{DFCEA22B-F78D-4567-B73B-672C698EB460}"/>
                </a:ext>
              </a:extLst>
            </p:cNvPr>
            <p:cNvSpPr/>
            <p:nvPr/>
          </p:nvSpPr>
          <p:spPr>
            <a:xfrm>
              <a:off x="825650" y="2651225"/>
              <a:ext cx="24500" cy="28125"/>
            </a:xfrm>
            <a:custGeom>
              <a:avLst/>
              <a:gdLst/>
              <a:ahLst/>
              <a:cxnLst/>
              <a:rect l="l" t="t" r="r" b="b"/>
              <a:pathLst>
                <a:path w="980" h="1125" extrusionOk="0">
                  <a:moveTo>
                    <a:pt x="810" y="1"/>
                  </a:moveTo>
                  <a:lnTo>
                    <a:pt x="0" y="537"/>
                  </a:lnTo>
                  <a:lnTo>
                    <a:pt x="248" y="1124"/>
                  </a:lnTo>
                  <a:cubicBezTo>
                    <a:pt x="510" y="968"/>
                    <a:pt x="745" y="785"/>
                    <a:pt x="980" y="589"/>
                  </a:cubicBezTo>
                  <a:lnTo>
                    <a:pt x="810" y="1"/>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1" name="Google Shape;5007;p115">
              <a:extLst>
                <a:ext uri="{FF2B5EF4-FFF2-40B4-BE49-F238E27FC236}">
                  <a16:creationId xmlns:a16="http://schemas.microsoft.com/office/drawing/2014/main" id="{1FD5F71F-373F-405C-8C43-EB647E399B89}"/>
                </a:ext>
              </a:extLst>
            </p:cNvPr>
            <p:cNvSpPr/>
            <p:nvPr/>
          </p:nvSpPr>
          <p:spPr>
            <a:xfrm>
              <a:off x="640800" y="2438300"/>
              <a:ext cx="245950" cy="247250"/>
            </a:xfrm>
            <a:custGeom>
              <a:avLst/>
              <a:gdLst/>
              <a:ahLst/>
              <a:cxnLst/>
              <a:rect l="l" t="t" r="r" b="b"/>
              <a:pathLst>
                <a:path w="9838" h="9890" extrusionOk="0">
                  <a:moveTo>
                    <a:pt x="4834" y="1"/>
                  </a:moveTo>
                  <a:cubicBezTo>
                    <a:pt x="3358" y="1"/>
                    <a:pt x="2025" y="641"/>
                    <a:pt x="1098" y="1660"/>
                  </a:cubicBezTo>
                  <a:cubicBezTo>
                    <a:pt x="314" y="2548"/>
                    <a:pt x="0" y="3763"/>
                    <a:pt x="0" y="5056"/>
                  </a:cubicBezTo>
                  <a:cubicBezTo>
                    <a:pt x="0" y="7813"/>
                    <a:pt x="1986" y="9890"/>
                    <a:pt x="4742" y="9890"/>
                  </a:cubicBezTo>
                  <a:cubicBezTo>
                    <a:pt x="6101" y="9890"/>
                    <a:pt x="7420" y="9472"/>
                    <a:pt x="8322" y="8596"/>
                  </a:cubicBezTo>
                  <a:cubicBezTo>
                    <a:pt x="9262" y="7682"/>
                    <a:pt x="9837" y="6415"/>
                    <a:pt x="9837" y="5004"/>
                  </a:cubicBezTo>
                  <a:cubicBezTo>
                    <a:pt x="9837" y="2234"/>
                    <a:pt x="7603" y="1"/>
                    <a:pt x="4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2" name="Google Shape;5008;p115">
              <a:extLst>
                <a:ext uri="{FF2B5EF4-FFF2-40B4-BE49-F238E27FC236}">
                  <a16:creationId xmlns:a16="http://schemas.microsoft.com/office/drawing/2014/main" id="{5A293103-492F-4868-A47D-F68DDC9B3D7C}"/>
                </a:ext>
              </a:extLst>
            </p:cNvPr>
            <p:cNvSpPr/>
            <p:nvPr/>
          </p:nvSpPr>
          <p:spPr>
            <a:xfrm>
              <a:off x="660400" y="2460175"/>
              <a:ext cx="204450" cy="205125"/>
            </a:xfrm>
            <a:custGeom>
              <a:avLst/>
              <a:gdLst/>
              <a:ahLst/>
              <a:cxnLst/>
              <a:rect l="l" t="t" r="r" b="b"/>
              <a:pathLst>
                <a:path w="8178" h="8205" extrusionOk="0">
                  <a:moveTo>
                    <a:pt x="3854" y="1"/>
                  </a:moveTo>
                  <a:cubicBezTo>
                    <a:pt x="3240" y="27"/>
                    <a:pt x="2652" y="197"/>
                    <a:pt x="2142" y="471"/>
                  </a:cubicBezTo>
                  <a:cubicBezTo>
                    <a:pt x="2077" y="497"/>
                    <a:pt x="1999" y="615"/>
                    <a:pt x="1999" y="615"/>
                  </a:cubicBezTo>
                  <a:cubicBezTo>
                    <a:pt x="1999" y="615"/>
                    <a:pt x="1868" y="615"/>
                    <a:pt x="1829" y="654"/>
                  </a:cubicBezTo>
                  <a:cubicBezTo>
                    <a:pt x="1711" y="719"/>
                    <a:pt x="1607" y="798"/>
                    <a:pt x="1502" y="876"/>
                  </a:cubicBezTo>
                  <a:cubicBezTo>
                    <a:pt x="1333" y="1007"/>
                    <a:pt x="1202" y="1164"/>
                    <a:pt x="1058" y="1320"/>
                  </a:cubicBezTo>
                  <a:cubicBezTo>
                    <a:pt x="366" y="2065"/>
                    <a:pt x="0" y="3032"/>
                    <a:pt x="0" y="4129"/>
                  </a:cubicBezTo>
                  <a:cubicBezTo>
                    <a:pt x="0" y="6402"/>
                    <a:pt x="1764" y="8205"/>
                    <a:pt x="4050" y="8205"/>
                  </a:cubicBezTo>
                  <a:cubicBezTo>
                    <a:pt x="4938" y="8205"/>
                    <a:pt x="5722" y="7956"/>
                    <a:pt x="6388" y="7473"/>
                  </a:cubicBezTo>
                  <a:cubicBezTo>
                    <a:pt x="6597" y="7329"/>
                    <a:pt x="6832" y="7186"/>
                    <a:pt x="7002" y="7016"/>
                  </a:cubicBezTo>
                  <a:cubicBezTo>
                    <a:pt x="7198" y="6807"/>
                    <a:pt x="7381" y="6585"/>
                    <a:pt x="7538" y="6337"/>
                  </a:cubicBezTo>
                  <a:lnTo>
                    <a:pt x="7577" y="6154"/>
                  </a:lnTo>
                  <a:lnTo>
                    <a:pt x="7721" y="6023"/>
                  </a:lnTo>
                  <a:cubicBezTo>
                    <a:pt x="7982" y="5514"/>
                    <a:pt x="8152" y="4926"/>
                    <a:pt x="8178" y="4312"/>
                  </a:cubicBezTo>
                  <a:lnTo>
                    <a:pt x="8099" y="4129"/>
                  </a:lnTo>
                  <a:lnTo>
                    <a:pt x="8178" y="3946"/>
                  </a:lnTo>
                  <a:cubicBezTo>
                    <a:pt x="8152" y="3319"/>
                    <a:pt x="7982" y="2744"/>
                    <a:pt x="7721" y="2222"/>
                  </a:cubicBezTo>
                  <a:lnTo>
                    <a:pt x="7577" y="2117"/>
                  </a:lnTo>
                  <a:lnTo>
                    <a:pt x="7538" y="1908"/>
                  </a:lnTo>
                  <a:cubicBezTo>
                    <a:pt x="7211" y="1399"/>
                    <a:pt x="6780" y="968"/>
                    <a:pt x="6271" y="641"/>
                  </a:cubicBezTo>
                  <a:lnTo>
                    <a:pt x="6101" y="589"/>
                  </a:lnTo>
                  <a:lnTo>
                    <a:pt x="5957" y="458"/>
                  </a:lnTo>
                  <a:cubicBezTo>
                    <a:pt x="5434" y="184"/>
                    <a:pt x="4847" y="27"/>
                    <a:pt x="4220" y="1"/>
                  </a:cubicBezTo>
                  <a:lnTo>
                    <a:pt x="4037" y="53"/>
                  </a:lnTo>
                  <a:lnTo>
                    <a:pt x="38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3" name="Google Shape;5009;p115">
              <a:extLst>
                <a:ext uri="{FF2B5EF4-FFF2-40B4-BE49-F238E27FC236}">
                  <a16:creationId xmlns:a16="http://schemas.microsoft.com/office/drawing/2014/main" id="{963D7652-11E0-4154-9684-CBB1D22E7194}"/>
                </a:ext>
              </a:extLst>
            </p:cNvPr>
            <p:cNvSpPr/>
            <p:nvPr/>
          </p:nvSpPr>
          <p:spPr>
            <a:xfrm>
              <a:off x="672150" y="2508200"/>
              <a:ext cx="2300" cy="3925"/>
            </a:xfrm>
            <a:custGeom>
              <a:avLst/>
              <a:gdLst/>
              <a:ahLst/>
              <a:cxnLst/>
              <a:rect l="l" t="t" r="r" b="b"/>
              <a:pathLst>
                <a:path w="92" h="157" extrusionOk="0">
                  <a:moveTo>
                    <a:pt x="0" y="157"/>
                  </a:moveTo>
                  <a:cubicBezTo>
                    <a:pt x="26" y="105"/>
                    <a:pt x="53" y="52"/>
                    <a:pt x="92" y="0"/>
                  </a:cubicBezTo>
                  <a:cubicBezTo>
                    <a:pt x="53" y="52"/>
                    <a:pt x="26" y="105"/>
                    <a:pt x="0" y="1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4" name="Google Shape;5010;p115">
              <a:extLst>
                <a:ext uri="{FF2B5EF4-FFF2-40B4-BE49-F238E27FC236}">
                  <a16:creationId xmlns:a16="http://schemas.microsoft.com/office/drawing/2014/main" id="{83318223-C020-4C10-8EEF-3F876D75B3E8}"/>
                </a:ext>
              </a:extLst>
            </p:cNvPr>
            <p:cNvSpPr/>
            <p:nvPr/>
          </p:nvSpPr>
          <p:spPr>
            <a:xfrm>
              <a:off x="759025" y="2482850"/>
              <a:ext cx="27450" cy="81875"/>
            </a:xfrm>
            <a:custGeom>
              <a:avLst/>
              <a:gdLst/>
              <a:ahLst/>
              <a:cxnLst/>
              <a:rect l="l" t="t" r="r" b="b"/>
              <a:pathLst>
                <a:path w="1098" h="3275" extrusionOk="0">
                  <a:moveTo>
                    <a:pt x="937" y="0"/>
                  </a:moveTo>
                  <a:cubicBezTo>
                    <a:pt x="884" y="0"/>
                    <a:pt x="831" y="35"/>
                    <a:pt x="810" y="87"/>
                  </a:cubicBezTo>
                  <a:lnTo>
                    <a:pt x="235" y="1406"/>
                  </a:lnTo>
                  <a:cubicBezTo>
                    <a:pt x="209" y="1458"/>
                    <a:pt x="183" y="1524"/>
                    <a:pt x="183" y="1589"/>
                  </a:cubicBezTo>
                  <a:lnTo>
                    <a:pt x="118" y="2138"/>
                  </a:lnTo>
                  <a:lnTo>
                    <a:pt x="157" y="2334"/>
                  </a:lnTo>
                  <a:lnTo>
                    <a:pt x="0" y="3209"/>
                  </a:lnTo>
                  <a:lnTo>
                    <a:pt x="235" y="3274"/>
                  </a:lnTo>
                  <a:lnTo>
                    <a:pt x="536" y="2438"/>
                  </a:lnTo>
                  <a:lnTo>
                    <a:pt x="653" y="2294"/>
                  </a:lnTo>
                  <a:lnTo>
                    <a:pt x="889" y="1772"/>
                  </a:lnTo>
                  <a:cubicBezTo>
                    <a:pt x="915" y="1720"/>
                    <a:pt x="928" y="1654"/>
                    <a:pt x="928" y="1589"/>
                  </a:cubicBezTo>
                  <a:lnTo>
                    <a:pt x="1084" y="165"/>
                  </a:lnTo>
                  <a:cubicBezTo>
                    <a:pt x="1098" y="87"/>
                    <a:pt x="1045" y="21"/>
                    <a:pt x="980" y="8"/>
                  </a:cubicBezTo>
                  <a:cubicBezTo>
                    <a:pt x="966" y="3"/>
                    <a:pt x="951"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5" name="Google Shape;5011;p115">
              <a:extLst>
                <a:ext uri="{FF2B5EF4-FFF2-40B4-BE49-F238E27FC236}">
                  <a16:creationId xmlns:a16="http://schemas.microsoft.com/office/drawing/2014/main" id="{48E727DD-027B-4F83-BF05-F8285FCA6E2B}"/>
                </a:ext>
              </a:extLst>
            </p:cNvPr>
            <p:cNvSpPr/>
            <p:nvPr/>
          </p:nvSpPr>
          <p:spPr>
            <a:xfrm>
              <a:off x="759350" y="2560775"/>
              <a:ext cx="49650" cy="49250"/>
            </a:xfrm>
            <a:custGeom>
              <a:avLst/>
              <a:gdLst/>
              <a:ahLst/>
              <a:cxnLst/>
              <a:rect l="l" t="t" r="r" b="b"/>
              <a:pathLst>
                <a:path w="1986" h="1970" extrusionOk="0">
                  <a:moveTo>
                    <a:pt x="183" y="0"/>
                  </a:moveTo>
                  <a:lnTo>
                    <a:pt x="0" y="183"/>
                  </a:lnTo>
                  <a:lnTo>
                    <a:pt x="575" y="823"/>
                  </a:lnTo>
                  <a:lnTo>
                    <a:pt x="614" y="1045"/>
                  </a:lnTo>
                  <a:lnTo>
                    <a:pt x="784" y="1281"/>
                  </a:lnTo>
                  <a:cubicBezTo>
                    <a:pt x="823" y="1346"/>
                    <a:pt x="889" y="1411"/>
                    <a:pt x="954" y="1450"/>
                  </a:cubicBezTo>
                  <a:lnTo>
                    <a:pt x="1738" y="1947"/>
                  </a:lnTo>
                  <a:cubicBezTo>
                    <a:pt x="1758" y="1962"/>
                    <a:pt x="1783" y="1970"/>
                    <a:pt x="1809" y="1970"/>
                  </a:cubicBezTo>
                  <a:cubicBezTo>
                    <a:pt x="1848" y="1970"/>
                    <a:pt x="1889" y="1952"/>
                    <a:pt x="1921" y="1921"/>
                  </a:cubicBezTo>
                  <a:cubicBezTo>
                    <a:pt x="1973" y="1868"/>
                    <a:pt x="1986" y="1790"/>
                    <a:pt x="1947" y="1725"/>
                  </a:cubicBezTo>
                  <a:lnTo>
                    <a:pt x="1450" y="954"/>
                  </a:lnTo>
                  <a:cubicBezTo>
                    <a:pt x="1411" y="889"/>
                    <a:pt x="1359" y="823"/>
                    <a:pt x="1280" y="784"/>
                  </a:cubicBezTo>
                  <a:lnTo>
                    <a:pt x="1045" y="614"/>
                  </a:lnTo>
                  <a:lnTo>
                    <a:pt x="810" y="523"/>
                  </a:ln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6" name="Google Shape;5012;p115">
              <a:extLst>
                <a:ext uri="{FF2B5EF4-FFF2-40B4-BE49-F238E27FC236}">
                  <a16:creationId xmlns:a16="http://schemas.microsoft.com/office/drawing/2014/main" id="{EA396472-A12A-4960-A5E9-D899A2B4C771}"/>
                </a:ext>
              </a:extLst>
            </p:cNvPr>
            <p:cNvSpPr/>
            <p:nvPr/>
          </p:nvSpPr>
          <p:spPr>
            <a:xfrm>
              <a:off x="759350" y="2562400"/>
              <a:ext cx="26150" cy="24525"/>
            </a:xfrm>
            <a:custGeom>
              <a:avLst/>
              <a:gdLst/>
              <a:ahLst/>
              <a:cxnLst/>
              <a:rect l="l" t="t" r="r" b="b"/>
              <a:pathLst>
                <a:path w="1046" h="981" extrusionOk="0">
                  <a:moveTo>
                    <a:pt x="262" y="1"/>
                  </a:moveTo>
                  <a:lnTo>
                    <a:pt x="222" y="92"/>
                  </a:lnTo>
                  <a:lnTo>
                    <a:pt x="79" y="40"/>
                  </a:lnTo>
                  <a:lnTo>
                    <a:pt x="0" y="118"/>
                  </a:lnTo>
                  <a:lnTo>
                    <a:pt x="614" y="980"/>
                  </a:lnTo>
                  <a:cubicBezTo>
                    <a:pt x="797" y="876"/>
                    <a:pt x="941" y="732"/>
                    <a:pt x="1045" y="549"/>
                  </a:cubicBezTo>
                  <a:lnTo>
                    <a:pt x="2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7" name="Google Shape;5013;p115">
              <a:extLst>
                <a:ext uri="{FF2B5EF4-FFF2-40B4-BE49-F238E27FC236}">
                  <a16:creationId xmlns:a16="http://schemas.microsoft.com/office/drawing/2014/main" id="{408347FC-1075-401C-AB61-582ACED64E3F}"/>
                </a:ext>
              </a:extLst>
            </p:cNvPr>
            <p:cNvSpPr/>
            <p:nvPr/>
          </p:nvSpPr>
          <p:spPr>
            <a:xfrm>
              <a:off x="759025" y="2536275"/>
              <a:ext cx="16350" cy="28450"/>
            </a:xfrm>
            <a:custGeom>
              <a:avLst/>
              <a:gdLst/>
              <a:ahLst/>
              <a:cxnLst/>
              <a:rect l="l" t="t" r="r" b="b"/>
              <a:pathLst>
                <a:path w="654" h="1138" extrusionOk="0">
                  <a:moveTo>
                    <a:pt x="118" y="1"/>
                  </a:moveTo>
                  <a:lnTo>
                    <a:pt x="0" y="1072"/>
                  </a:lnTo>
                  <a:lnTo>
                    <a:pt x="92" y="1085"/>
                  </a:lnTo>
                  <a:lnTo>
                    <a:pt x="235" y="1137"/>
                  </a:lnTo>
                  <a:lnTo>
                    <a:pt x="275" y="1046"/>
                  </a:lnTo>
                  <a:lnTo>
                    <a:pt x="653" y="157"/>
                  </a:lnTo>
                  <a:cubicBezTo>
                    <a:pt x="497" y="66"/>
                    <a:pt x="314" y="14"/>
                    <a:pt x="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8" name="Google Shape;5014;p115">
              <a:extLst>
                <a:ext uri="{FF2B5EF4-FFF2-40B4-BE49-F238E27FC236}">
                  <a16:creationId xmlns:a16="http://schemas.microsoft.com/office/drawing/2014/main" id="{DB89B601-3B4F-427B-8CB3-29B7831F6919}"/>
                </a:ext>
              </a:extLst>
            </p:cNvPr>
            <p:cNvSpPr/>
            <p:nvPr/>
          </p:nvSpPr>
          <p:spPr>
            <a:xfrm>
              <a:off x="746275" y="2546725"/>
              <a:ext cx="32025" cy="32350"/>
            </a:xfrm>
            <a:custGeom>
              <a:avLst/>
              <a:gdLst/>
              <a:ahLst/>
              <a:cxnLst/>
              <a:rect l="l" t="t" r="r" b="b"/>
              <a:pathLst>
                <a:path w="1281" h="1294" extrusionOk="0">
                  <a:moveTo>
                    <a:pt x="615" y="1"/>
                  </a:moveTo>
                  <a:cubicBezTo>
                    <a:pt x="536" y="1"/>
                    <a:pt x="458" y="14"/>
                    <a:pt x="380" y="40"/>
                  </a:cubicBezTo>
                  <a:cubicBezTo>
                    <a:pt x="131" y="131"/>
                    <a:pt x="1" y="380"/>
                    <a:pt x="1" y="667"/>
                  </a:cubicBezTo>
                  <a:cubicBezTo>
                    <a:pt x="1" y="1033"/>
                    <a:pt x="249" y="1294"/>
                    <a:pt x="615" y="1294"/>
                  </a:cubicBezTo>
                  <a:cubicBezTo>
                    <a:pt x="902" y="1294"/>
                    <a:pt x="1137" y="1150"/>
                    <a:pt x="1242" y="902"/>
                  </a:cubicBezTo>
                  <a:cubicBezTo>
                    <a:pt x="1268" y="824"/>
                    <a:pt x="1281" y="745"/>
                    <a:pt x="1281" y="667"/>
                  </a:cubicBezTo>
                  <a:cubicBezTo>
                    <a:pt x="1281" y="301"/>
                    <a:pt x="980" y="1"/>
                    <a:pt x="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9" name="Google Shape;5015;p115">
              <a:extLst>
                <a:ext uri="{FF2B5EF4-FFF2-40B4-BE49-F238E27FC236}">
                  <a16:creationId xmlns:a16="http://schemas.microsoft.com/office/drawing/2014/main" id="{11DB23CE-3A71-4E59-BA51-837D1059215D}"/>
                </a:ext>
              </a:extLst>
            </p:cNvPr>
            <p:cNvSpPr/>
            <p:nvPr/>
          </p:nvSpPr>
          <p:spPr>
            <a:xfrm>
              <a:off x="744975" y="2547700"/>
              <a:ext cx="32350" cy="32375"/>
            </a:xfrm>
            <a:custGeom>
              <a:avLst/>
              <a:gdLst/>
              <a:ahLst/>
              <a:cxnLst/>
              <a:rect l="l" t="t" r="r" b="b"/>
              <a:pathLst>
                <a:path w="1294" h="1295" extrusionOk="0">
                  <a:moveTo>
                    <a:pt x="432" y="1"/>
                  </a:moveTo>
                  <a:lnTo>
                    <a:pt x="432" y="1"/>
                  </a:lnTo>
                  <a:cubicBezTo>
                    <a:pt x="183" y="92"/>
                    <a:pt x="0" y="341"/>
                    <a:pt x="0" y="628"/>
                  </a:cubicBezTo>
                  <a:cubicBezTo>
                    <a:pt x="0" y="994"/>
                    <a:pt x="301" y="1294"/>
                    <a:pt x="667" y="1294"/>
                  </a:cubicBezTo>
                  <a:cubicBezTo>
                    <a:pt x="954" y="1294"/>
                    <a:pt x="1189" y="1111"/>
                    <a:pt x="1294" y="863"/>
                  </a:cubicBezTo>
                  <a:lnTo>
                    <a:pt x="1294" y="863"/>
                  </a:lnTo>
                  <a:cubicBezTo>
                    <a:pt x="1215" y="889"/>
                    <a:pt x="1137" y="902"/>
                    <a:pt x="1059" y="902"/>
                  </a:cubicBezTo>
                  <a:cubicBezTo>
                    <a:pt x="680" y="902"/>
                    <a:pt x="392" y="602"/>
                    <a:pt x="392" y="236"/>
                  </a:cubicBezTo>
                  <a:cubicBezTo>
                    <a:pt x="392" y="158"/>
                    <a:pt x="405" y="79"/>
                    <a:pt x="432"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0" name="Google Shape;5016;p115">
              <a:extLst>
                <a:ext uri="{FF2B5EF4-FFF2-40B4-BE49-F238E27FC236}">
                  <a16:creationId xmlns:a16="http://schemas.microsoft.com/office/drawing/2014/main" id="{7390DF35-2366-4D85-ABB6-C9DC3BF2AFCB}"/>
                </a:ext>
              </a:extLst>
            </p:cNvPr>
            <p:cNvSpPr/>
            <p:nvPr/>
          </p:nvSpPr>
          <p:spPr>
            <a:xfrm>
              <a:off x="835100" y="2558825"/>
              <a:ext cx="29750" cy="9150"/>
            </a:xfrm>
            <a:custGeom>
              <a:avLst/>
              <a:gdLst/>
              <a:ahLst/>
              <a:cxnLst/>
              <a:rect l="l" t="t" r="r" b="b"/>
              <a:pathLst>
                <a:path w="1190" h="366" extrusionOk="0">
                  <a:moveTo>
                    <a:pt x="184" y="0"/>
                  </a:moveTo>
                  <a:cubicBezTo>
                    <a:pt x="79" y="0"/>
                    <a:pt x="1" y="78"/>
                    <a:pt x="1" y="183"/>
                  </a:cubicBezTo>
                  <a:cubicBezTo>
                    <a:pt x="1" y="287"/>
                    <a:pt x="79" y="366"/>
                    <a:pt x="184" y="366"/>
                  </a:cubicBezTo>
                  <a:lnTo>
                    <a:pt x="1190" y="366"/>
                  </a:lnTo>
                  <a:cubicBezTo>
                    <a:pt x="1190" y="300"/>
                    <a:pt x="1190" y="248"/>
                    <a:pt x="1190" y="183"/>
                  </a:cubicBezTo>
                  <a:cubicBezTo>
                    <a:pt x="1190" y="118"/>
                    <a:pt x="1190" y="65"/>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1" name="Google Shape;5017;p115">
              <a:extLst>
                <a:ext uri="{FF2B5EF4-FFF2-40B4-BE49-F238E27FC236}">
                  <a16:creationId xmlns:a16="http://schemas.microsoft.com/office/drawing/2014/main" id="{CB438217-F616-40F1-85EA-AB07DB369BD8}"/>
                </a:ext>
              </a:extLst>
            </p:cNvPr>
            <p:cNvSpPr/>
            <p:nvPr/>
          </p:nvSpPr>
          <p:spPr>
            <a:xfrm>
              <a:off x="658425" y="2559150"/>
              <a:ext cx="29750" cy="9150"/>
            </a:xfrm>
            <a:custGeom>
              <a:avLst/>
              <a:gdLst/>
              <a:ahLst/>
              <a:cxnLst/>
              <a:rect l="l" t="t" r="r" b="b"/>
              <a:pathLst>
                <a:path w="1190" h="366" extrusionOk="0">
                  <a:moveTo>
                    <a:pt x="1" y="0"/>
                  </a:moveTo>
                  <a:cubicBezTo>
                    <a:pt x="1" y="52"/>
                    <a:pt x="92" y="183"/>
                    <a:pt x="92" y="183"/>
                  </a:cubicBezTo>
                  <a:cubicBezTo>
                    <a:pt x="92" y="183"/>
                    <a:pt x="1" y="301"/>
                    <a:pt x="1" y="366"/>
                  </a:cubicBezTo>
                  <a:lnTo>
                    <a:pt x="1007" y="366"/>
                  </a:lnTo>
                  <a:cubicBezTo>
                    <a:pt x="1111" y="366"/>
                    <a:pt x="1189" y="274"/>
                    <a:pt x="1189" y="183"/>
                  </a:cubicBezTo>
                  <a:cubicBezTo>
                    <a:pt x="1189" y="78"/>
                    <a:pt x="1111"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2" name="Google Shape;5018;p115">
              <a:extLst>
                <a:ext uri="{FF2B5EF4-FFF2-40B4-BE49-F238E27FC236}">
                  <a16:creationId xmlns:a16="http://schemas.microsoft.com/office/drawing/2014/main" id="{F65E6597-EC7B-4FE9-9162-54407B99D456}"/>
                </a:ext>
              </a:extLst>
            </p:cNvPr>
            <p:cNvSpPr/>
            <p:nvPr/>
          </p:nvSpPr>
          <p:spPr>
            <a:xfrm>
              <a:off x="756725" y="2460175"/>
              <a:ext cx="9175" cy="29750"/>
            </a:xfrm>
            <a:custGeom>
              <a:avLst/>
              <a:gdLst/>
              <a:ahLst/>
              <a:cxnLst/>
              <a:rect l="l" t="t" r="r" b="b"/>
              <a:pathLst>
                <a:path w="367" h="1190" extrusionOk="0">
                  <a:moveTo>
                    <a:pt x="1" y="1"/>
                  </a:moveTo>
                  <a:lnTo>
                    <a:pt x="14" y="1020"/>
                  </a:lnTo>
                  <a:cubicBezTo>
                    <a:pt x="14" y="1111"/>
                    <a:pt x="92" y="1190"/>
                    <a:pt x="197" y="1190"/>
                  </a:cubicBezTo>
                  <a:cubicBezTo>
                    <a:pt x="288" y="1190"/>
                    <a:pt x="367" y="1111"/>
                    <a:pt x="367" y="1020"/>
                  </a:cubicBez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3" name="Google Shape;5019;p115">
              <a:extLst>
                <a:ext uri="{FF2B5EF4-FFF2-40B4-BE49-F238E27FC236}">
                  <a16:creationId xmlns:a16="http://schemas.microsoft.com/office/drawing/2014/main" id="{A37BE4D1-D8A1-40B5-93B7-D5A19CA97D41}"/>
                </a:ext>
              </a:extLst>
            </p:cNvPr>
            <p:cNvSpPr/>
            <p:nvPr/>
          </p:nvSpPr>
          <p:spPr>
            <a:xfrm>
              <a:off x="757375" y="2636875"/>
              <a:ext cx="9175" cy="29725"/>
            </a:xfrm>
            <a:custGeom>
              <a:avLst/>
              <a:gdLst/>
              <a:ahLst/>
              <a:cxnLst/>
              <a:rect l="l" t="t" r="r" b="b"/>
              <a:pathLst>
                <a:path w="367" h="1189" extrusionOk="0">
                  <a:moveTo>
                    <a:pt x="171" y="0"/>
                  </a:moveTo>
                  <a:cubicBezTo>
                    <a:pt x="79" y="0"/>
                    <a:pt x="1" y="79"/>
                    <a:pt x="1" y="183"/>
                  </a:cubicBezTo>
                  <a:lnTo>
                    <a:pt x="1" y="1189"/>
                  </a:lnTo>
                  <a:cubicBezTo>
                    <a:pt x="53" y="1189"/>
                    <a:pt x="171" y="1137"/>
                    <a:pt x="171" y="1137"/>
                  </a:cubicBezTo>
                  <a:cubicBezTo>
                    <a:pt x="171" y="1137"/>
                    <a:pt x="301" y="1189"/>
                    <a:pt x="367" y="1189"/>
                  </a:cubicBezTo>
                  <a:lnTo>
                    <a:pt x="354" y="183"/>
                  </a:lnTo>
                  <a:cubicBezTo>
                    <a:pt x="354" y="79"/>
                    <a:pt x="275"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4" name="Google Shape;5020;p115">
              <a:extLst>
                <a:ext uri="{FF2B5EF4-FFF2-40B4-BE49-F238E27FC236}">
                  <a16:creationId xmlns:a16="http://schemas.microsoft.com/office/drawing/2014/main" id="{87BD72F5-8605-446A-9DA2-E7E6A2FAB111}"/>
                </a:ext>
              </a:extLst>
            </p:cNvPr>
            <p:cNvSpPr/>
            <p:nvPr/>
          </p:nvSpPr>
          <p:spPr>
            <a:xfrm>
              <a:off x="706100" y="2471950"/>
              <a:ext cx="17025" cy="20600"/>
            </a:xfrm>
            <a:custGeom>
              <a:avLst/>
              <a:gdLst/>
              <a:ahLst/>
              <a:cxnLst/>
              <a:rect l="l" t="t" r="r" b="b"/>
              <a:pathLst>
                <a:path w="681" h="824" extrusionOk="0">
                  <a:moveTo>
                    <a:pt x="314" y="0"/>
                  </a:moveTo>
                  <a:cubicBezTo>
                    <a:pt x="197" y="52"/>
                    <a:pt x="92" y="118"/>
                    <a:pt x="1" y="183"/>
                  </a:cubicBezTo>
                  <a:lnTo>
                    <a:pt x="314" y="732"/>
                  </a:lnTo>
                  <a:cubicBezTo>
                    <a:pt x="341" y="784"/>
                    <a:pt x="406" y="823"/>
                    <a:pt x="471" y="823"/>
                  </a:cubicBezTo>
                  <a:cubicBezTo>
                    <a:pt x="497" y="823"/>
                    <a:pt x="537" y="810"/>
                    <a:pt x="563" y="797"/>
                  </a:cubicBezTo>
                  <a:cubicBezTo>
                    <a:pt x="641" y="745"/>
                    <a:pt x="680" y="640"/>
                    <a:pt x="628" y="549"/>
                  </a:cubicBezTo>
                  <a:lnTo>
                    <a:pt x="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5" name="Google Shape;5021;p115">
              <a:extLst>
                <a:ext uri="{FF2B5EF4-FFF2-40B4-BE49-F238E27FC236}">
                  <a16:creationId xmlns:a16="http://schemas.microsoft.com/office/drawing/2014/main" id="{B09B14CA-B2A9-4EDD-906F-B8E0CE30835E}"/>
                </a:ext>
              </a:extLst>
            </p:cNvPr>
            <p:cNvSpPr/>
            <p:nvPr/>
          </p:nvSpPr>
          <p:spPr>
            <a:xfrm>
              <a:off x="800175" y="2634575"/>
              <a:ext cx="17000" cy="20275"/>
            </a:xfrm>
            <a:custGeom>
              <a:avLst/>
              <a:gdLst/>
              <a:ahLst/>
              <a:cxnLst/>
              <a:rect l="l" t="t" r="r" b="b"/>
              <a:pathLst>
                <a:path w="680" h="811" extrusionOk="0">
                  <a:moveTo>
                    <a:pt x="217" y="0"/>
                  </a:moveTo>
                  <a:cubicBezTo>
                    <a:pt x="184" y="0"/>
                    <a:pt x="149" y="9"/>
                    <a:pt x="118" y="27"/>
                  </a:cubicBezTo>
                  <a:cubicBezTo>
                    <a:pt x="39" y="79"/>
                    <a:pt x="0" y="184"/>
                    <a:pt x="52" y="275"/>
                  </a:cubicBezTo>
                  <a:lnTo>
                    <a:pt x="366" y="811"/>
                  </a:lnTo>
                  <a:lnTo>
                    <a:pt x="497" y="667"/>
                  </a:lnTo>
                  <a:lnTo>
                    <a:pt x="680" y="641"/>
                  </a:lnTo>
                  <a:lnTo>
                    <a:pt x="366" y="92"/>
                  </a:lnTo>
                  <a:cubicBezTo>
                    <a:pt x="340" y="32"/>
                    <a:pt x="281"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6" name="Google Shape;5022;p115">
              <a:extLst>
                <a:ext uri="{FF2B5EF4-FFF2-40B4-BE49-F238E27FC236}">
                  <a16:creationId xmlns:a16="http://schemas.microsoft.com/office/drawing/2014/main" id="{5A722E56-2735-4774-8797-462A512370DB}"/>
                </a:ext>
              </a:extLst>
            </p:cNvPr>
            <p:cNvSpPr/>
            <p:nvPr/>
          </p:nvSpPr>
          <p:spPr>
            <a:xfrm>
              <a:off x="670175" y="2602900"/>
              <a:ext cx="20950" cy="16350"/>
            </a:xfrm>
            <a:custGeom>
              <a:avLst/>
              <a:gdLst/>
              <a:ahLst/>
              <a:cxnLst/>
              <a:rect l="l" t="t" r="r" b="b"/>
              <a:pathLst>
                <a:path w="838" h="654" extrusionOk="0">
                  <a:moveTo>
                    <a:pt x="640" y="0"/>
                  </a:moveTo>
                  <a:cubicBezTo>
                    <a:pt x="608" y="0"/>
                    <a:pt x="577" y="9"/>
                    <a:pt x="550" y="27"/>
                  </a:cubicBezTo>
                  <a:lnTo>
                    <a:pt x="1" y="340"/>
                  </a:lnTo>
                  <a:cubicBezTo>
                    <a:pt x="27" y="379"/>
                    <a:pt x="184" y="458"/>
                    <a:pt x="184" y="458"/>
                  </a:cubicBezTo>
                  <a:cubicBezTo>
                    <a:pt x="184" y="458"/>
                    <a:pt x="145" y="588"/>
                    <a:pt x="184" y="654"/>
                  </a:cubicBezTo>
                  <a:lnTo>
                    <a:pt x="719" y="340"/>
                  </a:lnTo>
                  <a:cubicBezTo>
                    <a:pt x="811" y="288"/>
                    <a:pt x="837" y="170"/>
                    <a:pt x="798" y="92"/>
                  </a:cubicBezTo>
                  <a:cubicBezTo>
                    <a:pt x="763" y="32"/>
                    <a:pt x="701"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7" name="Google Shape;5023;p115">
              <a:extLst>
                <a:ext uri="{FF2B5EF4-FFF2-40B4-BE49-F238E27FC236}">
                  <a16:creationId xmlns:a16="http://schemas.microsoft.com/office/drawing/2014/main" id="{6890607F-8546-4EE9-B214-9DDCE4E32FD8}"/>
                </a:ext>
              </a:extLst>
            </p:cNvPr>
            <p:cNvSpPr/>
            <p:nvPr/>
          </p:nvSpPr>
          <p:spPr>
            <a:xfrm>
              <a:off x="832175" y="2507875"/>
              <a:ext cx="21250" cy="16350"/>
            </a:xfrm>
            <a:custGeom>
              <a:avLst/>
              <a:gdLst/>
              <a:ahLst/>
              <a:cxnLst/>
              <a:rect l="l" t="t" r="r" b="b"/>
              <a:pathLst>
                <a:path w="850" h="654" extrusionOk="0">
                  <a:moveTo>
                    <a:pt x="667" y="0"/>
                  </a:moveTo>
                  <a:lnTo>
                    <a:pt x="118" y="314"/>
                  </a:lnTo>
                  <a:cubicBezTo>
                    <a:pt x="27" y="366"/>
                    <a:pt x="0" y="470"/>
                    <a:pt x="53" y="562"/>
                  </a:cubicBezTo>
                  <a:cubicBezTo>
                    <a:pt x="79" y="614"/>
                    <a:pt x="144" y="653"/>
                    <a:pt x="209" y="653"/>
                  </a:cubicBezTo>
                  <a:cubicBezTo>
                    <a:pt x="236" y="653"/>
                    <a:pt x="262" y="640"/>
                    <a:pt x="301" y="627"/>
                  </a:cubicBezTo>
                  <a:lnTo>
                    <a:pt x="850" y="314"/>
                  </a:lnTo>
                  <a:cubicBezTo>
                    <a:pt x="784" y="209"/>
                    <a:pt x="732" y="105"/>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8" name="Google Shape;5024;p115">
              <a:extLst>
                <a:ext uri="{FF2B5EF4-FFF2-40B4-BE49-F238E27FC236}">
                  <a16:creationId xmlns:a16="http://schemas.microsoft.com/office/drawing/2014/main" id="{65053E80-F973-4554-89F3-9B94407B3F6F}"/>
                </a:ext>
              </a:extLst>
            </p:cNvPr>
            <p:cNvSpPr/>
            <p:nvPr/>
          </p:nvSpPr>
          <p:spPr>
            <a:xfrm>
              <a:off x="706425" y="2634650"/>
              <a:ext cx="17025" cy="20525"/>
            </a:xfrm>
            <a:custGeom>
              <a:avLst/>
              <a:gdLst/>
              <a:ahLst/>
              <a:cxnLst/>
              <a:rect l="l" t="t" r="r" b="b"/>
              <a:pathLst>
                <a:path w="681" h="821" extrusionOk="0">
                  <a:moveTo>
                    <a:pt x="470" y="0"/>
                  </a:moveTo>
                  <a:cubicBezTo>
                    <a:pt x="407" y="0"/>
                    <a:pt x="342" y="39"/>
                    <a:pt x="315" y="102"/>
                  </a:cubicBezTo>
                  <a:lnTo>
                    <a:pt x="1" y="638"/>
                  </a:lnTo>
                  <a:cubicBezTo>
                    <a:pt x="23" y="655"/>
                    <a:pt x="63" y="659"/>
                    <a:pt x="100" y="659"/>
                  </a:cubicBezTo>
                  <a:cubicBezTo>
                    <a:pt x="150" y="659"/>
                    <a:pt x="197" y="651"/>
                    <a:pt x="197" y="651"/>
                  </a:cubicBezTo>
                  <a:cubicBezTo>
                    <a:pt x="197" y="651"/>
                    <a:pt x="262" y="795"/>
                    <a:pt x="315" y="821"/>
                  </a:cubicBezTo>
                  <a:lnTo>
                    <a:pt x="628" y="272"/>
                  </a:lnTo>
                  <a:cubicBezTo>
                    <a:pt x="680" y="194"/>
                    <a:pt x="641" y="76"/>
                    <a:pt x="550" y="24"/>
                  </a:cubicBezTo>
                  <a:cubicBezTo>
                    <a:pt x="526" y="8"/>
                    <a:pt x="498"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9" name="Google Shape;5025;p115">
              <a:extLst>
                <a:ext uri="{FF2B5EF4-FFF2-40B4-BE49-F238E27FC236}">
                  <a16:creationId xmlns:a16="http://schemas.microsoft.com/office/drawing/2014/main" id="{E4C7EAB3-FB88-4CB7-BA75-8A06C613ADF4}"/>
                </a:ext>
              </a:extLst>
            </p:cNvPr>
            <p:cNvSpPr/>
            <p:nvPr/>
          </p:nvSpPr>
          <p:spPr>
            <a:xfrm>
              <a:off x="800175" y="2471625"/>
              <a:ext cx="17000" cy="20600"/>
            </a:xfrm>
            <a:custGeom>
              <a:avLst/>
              <a:gdLst/>
              <a:ahLst/>
              <a:cxnLst/>
              <a:rect l="l" t="t" r="r" b="b"/>
              <a:pathLst>
                <a:path w="680" h="824" extrusionOk="0">
                  <a:moveTo>
                    <a:pt x="366" y="0"/>
                  </a:moveTo>
                  <a:lnTo>
                    <a:pt x="39" y="549"/>
                  </a:lnTo>
                  <a:cubicBezTo>
                    <a:pt x="0" y="640"/>
                    <a:pt x="26" y="745"/>
                    <a:pt x="105" y="797"/>
                  </a:cubicBezTo>
                  <a:cubicBezTo>
                    <a:pt x="144" y="823"/>
                    <a:pt x="170" y="823"/>
                    <a:pt x="196" y="823"/>
                  </a:cubicBezTo>
                  <a:cubicBezTo>
                    <a:pt x="261" y="823"/>
                    <a:pt x="327" y="797"/>
                    <a:pt x="353" y="732"/>
                  </a:cubicBezTo>
                  <a:lnTo>
                    <a:pt x="680" y="183"/>
                  </a:lnTo>
                  <a:cubicBezTo>
                    <a:pt x="575" y="118"/>
                    <a:pt x="470" y="65"/>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0" name="Google Shape;5026;p115">
              <a:extLst>
                <a:ext uri="{FF2B5EF4-FFF2-40B4-BE49-F238E27FC236}">
                  <a16:creationId xmlns:a16="http://schemas.microsoft.com/office/drawing/2014/main" id="{505C503C-FC7E-453C-B4B3-B683EFA5A02D}"/>
                </a:ext>
              </a:extLst>
            </p:cNvPr>
            <p:cNvSpPr/>
            <p:nvPr/>
          </p:nvSpPr>
          <p:spPr>
            <a:xfrm>
              <a:off x="832175" y="2602575"/>
              <a:ext cx="21250" cy="16025"/>
            </a:xfrm>
            <a:custGeom>
              <a:avLst/>
              <a:gdLst/>
              <a:ahLst/>
              <a:cxnLst/>
              <a:rect l="l" t="t" r="r" b="b"/>
              <a:pathLst>
                <a:path w="850" h="641" extrusionOk="0">
                  <a:moveTo>
                    <a:pt x="205" y="0"/>
                  </a:moveTo>
                  <a:cubicBezTo>
                    <a:pt x="144" y="0"/>
                    <a:pt x="87" y="32"/>
                    <a:pt x="53" y="92"/>
                  </a:cubicBezTo>
                  <a:cubicBezTo>
                    <a:pt x="0" y="183"/>
                    <a:pt x="40" y="288"/>
                    <a:pt x="118" y="340"/>
                  </a:cubicBezTo>
                  <a:lnTo>
                    <a:pt x="667" y="641"/>
                  </a:lnTo>
                  <a:cubicBezTo>
                    <a:pt x="732" y="549"/>
                    <a:pt x="797" y="445"/>
                    <a:pt x="850" y="327"/>
                  </a:cubicBezTo>
                  <a:lnTo>
                    <a:pt x="301" y="27"/>
                  </a:lnTo>
                  <a:cubicBezTo>
                    <a:pt x="270" y="9"/>
                    <a:pt x="237"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1" name="Google Shape;5027;p115">
              <a:extLst>
                <a:ext uri="{FF2B5EF4-FFF2-40B4-BE49-F238E27FC236}">
                  <a16:creationId xmlns:a16="http://schemas.microsoft.com/office/drawing/2014/main" id="{9CDAB874-CEFE-429B-9F5B-C40C7E794463}"/>
                </a:ext>
              </a:extLst>
            </p:cNvPr>
            <p:cNvSpPr/>
            <p:nvPr/>
          </p:nvSpPr>
          <p:spPr>
            <a:xfrm>
              <a:off x="669850" y="2508200"/>
              <a:ext cx="21275" cy="16350"/>
            </a:xfrm>
            <a:custGeom>
              <a:avLst/>
              <a:gdLst/>
              <a:ahLst/>
              <a:cxnLst/>
              <a:rect l="l" t="t" r="r" b="b"/>
              <a:pathLst>
                <a:path w="851" h="654" extrusionOk="0">
                  <a:moveTo>
                    <a:pt x="184" y="0"/>
                  </a:moveTo>
                  <a:cubicBezTo>
                    <a:pt x="145" y="52"/>
                    <a:pt x="158" y="118"/>
                    <a:pt x="132" y="170"/>
                  </a:cubicBezTo>
                  <a:cubicBezTo>
                    <a:pt x="92" y="235"/>
                    <a:pt x="27" y="261"/>
                    <a:pt x="1" y="314"/>
                  </a:cubicBezTo>
                  <a:lnTo>
                    <a:pt x="550" y="627"/>
                  </a:lnTo>
                  <a:cubicBezTo>
                    <a:pt x="576" y="640"/>
                    <a:pt x="615" y="653"/>
                    <a:pt x="641" y="653"/>
                  </a:cubicBezTo>
                  <a:cubicBezTo>
                    <a:pt x="706" y="653"/>
                    <a:pt x="772" y="614"/>
                    <a:pt x="798" y="562"/>
                  </a:cubicBezTo>
                  <a:cubicBezTo>
                    <a:pt x="850" y="470"/>
                    <a:pt x="824" y="366"/>
                    <a:pt x="732" y="314"/>
                  </a:cubicBezTo>
                  <a:lnTo>
                    <a:pt x="1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2" name="Google Shape;5028;p115">
              <a:extLst>
                <a:ext uri="{FF2B5EF4-FFF2-40B4-BE49-F238E27FC236}">
                  <a16:creationId xmlns:a16="http://schemas.microsoft.com/office/drawing/2014/main" id="{E4A61739-E432-45CB-8596-FD24CDFA71B4}"/>
                </a:ext>
              </a:extLst>
            </p:cNvPr>
            <p:cNvSpPr/>
            <p:nvPr/>
          </p:nvSpPr>
          <p:spPr>
            <a:xfrm>
              <a:off x="658425" y="2559150"/>
              <a:ext cx="13425" cy="9150"/>
            </a:xfrm>
            <a:custGeom>
              <a:avLst/>
              <a:gdLst/>
              <a:ahLst/>
              <a:cxnLst/>
              <a:rect l="l" t="t" r="r" b="b"/>
              <a:pathLst>
                <a:path w="537" h="366" extrusionOk="0">
                  <a:moveTo>
                    <a:pt x="1" y="0"/>
                  </a:moveTo>
                  <a:cubicBezTo>
                    <a:pt x="1" y="118"/>
                    <a:pt x="1" y="235"/>
                    <a:pt x="1" y="366"/>
                  </a:cubicBezTo>
                  <a:lnTo>
                    <a:pt x="536" y="366"/>
                  </a:lnTo>
                  <a:cubicBezTo>
                    <a:pt x="510" y="248"/>
                    <a:pt x="497" y="118"/>
                    <a:pt x="4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3" name="Google Shape;5029;p115">
              <a:extLst>
                <a:ext uri="{FF2B5EF4-FFF2-40B4-BE49-F238E27FC236}">
                  <a16:creationId xmlns:a16="http://schemas.microsoft.com/office/drawing/2014/main" id="{75A5816A-5F37-4001-9731-D988BDF3AC31}"/>
                </a:ext>
              </a:extLst>
            </p:cNvPr>
            <p:cNvSpPr/>
            <p:nvPr/>
          </p:nvSpPr>
          <p:spPr>
            <a:xfrm>
              <a:off x="757375" y="2654500"/>
              <a:ext cx="9175" cy="12100"/>
            </a:xfrm>
            <a:custGeom>
              <a:avLst/>
              <a:gdLst/>
              <a:ahLst/>
              <a:cxnLst/>
              <a:rect l="l" t="t" r="r" b="b"/>
              <a:pathLst>
                <a:path w="367" h="484" extrusionOk="0">
                  <a:moveTo>
                    <a:pt x="1" y="1"/>
                  </a:moveTo>
                  <a:lnTo>
                    <a:pt x="1" y="484"/>
                  </a:lnTo>
                  <a:lnTo>
                    <a:pt x="367" y="484"/>
                  </a:lnTo>
                  <a:lnTo>
                    <a:pt x="367" y="40"/>
                  </a:lnTo>
                  <a:cubicBezTo>
                    <a:pt x="236" y="27"/>
                    <a:pt x="118" y="1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4" name="Google Shape;5030;p115">
              <a:extLst>
                <a:ext uri="{FF2B5EF4-FFF2-40B4-BE49-F238E27FC236}">
                  <a16:creationId xmlns:a16="http://schemas.microsoft.com/office/drawing/2014/main" id="{C5E5CEF7-6279-4284-B0BB-498021112ED9}"/>
                </a:ext>
              </a:extLst>
            </p:cNvPr>
            <p:cNvSpPr/>
            <p:nvPr/>
          </p:nvSpPr>
          <p:spPr>
            <a:xfrm>
              <a:off x="806700" y="2647000"/>
              <a:ext cx="10475" cy="7850"/>
            </a:xfrm>
            <a:custGeom>
              <a:avLst/>
              <a:gdLst/>
              <a:ahLst/>
              <a:cxnLst/>
              <a:rect l="l" t="t" r="r" b="b"/>
              <a:pathLst>
                <a:path w="419" h="314" extrusionOk="0">
                  <a:moveTo>
                    <a:pt x="340" y="0"/>
                  </a:moveTo>
                  <a:cubicBezTo>
                    <a:pt x="223" y="52"/>
                    <a:pt x="118" y="92"/>
                    <a:pt x="0" y="131"/>
                  </a:cubicBezTo>
                  <a:lnTo>
                    <a:pt x="105" y="314"/>
                  </a:lnTo>
                  <a:cubicBezTo>
                    <a:pt x="209" y="261"/>
                    <a:pt x="314" y="209"/>
                    <a:pt x="419" y="144"/>
                  </a:cubicBezTo>
                  <a:lnTo>
                    <a:pt x="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5" name="Google Shape;5031;p115">
              <a:extLst>
                <a:ext uri="{FF2B5EF4-FFF2-40B4-BE49-F238E27FC236}">
                  <a16:creationId xmlns:a16="http://schemas.microsoft.com/office/drawing/2014/main" id="{10EE9547-7EFB-4AAA-A870-88E71ACCBB5D}"/>
                </a:ext>
              </a:extLst>
            </p:cNvPr>
            <p:cNvSpPr/>
            <p:nvPr/>
          </p:nvSpPr>
          <p:spPr>
            <a:xfrm>
              <a:off x="670175" y="2603225"/>
              <a:ext cx="18650" cy="16025"/>
            </a:xfrm>
            <a:custGeom>
              <a:avLst/>
              <a:gdLst/>
              <a:ahLst/>
              <a:cxnLst/>
              <a:rect l="l" t="t" r="r" b="b"/>
              <a:pathLst>
                <a:path w="746" h="641" extrusionOk="0">
                  <a:moveTo>
                    <a:pt x="550" y="1"/>
                  </a:moveTo>
                  <a:cubicBezTo>
                    <a:pt x="537" y="14"/>
                    <a:pt x="1" y="314"/>
                    <a:pt x="1" y="327"/>
                  </a:cubicBezTo>
                  <a:cubicBezTo>
                    <a:pt x="53" y="432"/>
                    <a:pt x="119" y="536"/>
                    <a:pt x="184" y="641"/>
                  </a:cubicBezTo>
                  <a:cubicBezTo>
                    <a:pt x="197" y="628"/>
                    <a:pt x="719" y="327"/>
                    <a:pt x="746" y="314"/>
                  </a:cubicBezTo>
                  <a:cubicBezTo>
                    <a:pt x="667" y="210"/>
                    <a:pt x="615" y="105"/>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6" name="Google Shape;5032;p115">
              <a:extLst>
                <a:ext uri="{FF2B5EF4-FFF2-40B4-BE49-F238E27FC236}">
                  <a16:creationId xmlns:a16="http://schemas.microsoft.com/office/drawing/2014/main" id="{810CD6E8-5145-4D66-9D9B-E742212B4274}"/>
                </a:ext>
              </a:extLst>
            </p:cNvPr>
            <p:cNvSpPr/>
            <p:nvPr/>
          </p:nvSpPr>
          <p:spPr>
            <a:xfrm>
              <a:off x="706425" y="2636875"/>
              <a:ext cx="15375" cy="18300"/>
            </a:xfrm>
            <a:custGeom>
              <a:avLst/>
              <a:gdLst/>
              <a:ahLst/>
              <a:cxnLst/>
              <a:rect l="l" t="t" r="r" b="b"/>
              <a:pathLst>
                <a:path w="615" h="732" extrusionOk="0">
                  <a:moveTo>
                    <a:pt x="315" y="0"/>
                  </a:moveTo>
                  <a:cubicBezTo>
                    <a:pt x="301" y="13"/>
                    <a:pt x="14" y="536"/>
                    <a:pt x="1" y="549"/>
                  </a:cubicBezTo>
                  <a:cubicBezTo>
                    <a:pt x="106" y="614"/>
                    <a:pt x="210" y="679"/>
                    <a:pt x="315" y="732"/>
                  </a:cubicBezTo>
                  <a:lnTo>
                    <a:pt x="615" y="196"/>
                  </a:lnTo>
                  <a:cubicBezTo>
                    <a:pt x="510" y="131"/>
                    <a:pt x="406" y="65"/>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7" name="Google Shape;5033;p115">
              <a:extLst>
                <a:ext uri="{FF2B5EF4-FFF2-40B4-BE49-F238E27FC236}">
                  <a16:creationId xmlns:a16="http://schemas.microsoft.com/office/drawing/2014/main" id="{9F2A8BD0-B1D8-43BC-B6C5-E71CC4D928CB}"/>
                </a:ext>
              </a:extLst>
            </p:cNvPr>
            <p:cNvSpPr/>
            <p:nvPr/>
          </p:nvSpPr>
          <p:spPr>
            <a:xfrm>
              <a:off x="669850" y="2508200"/>
              <a:ext cx="9500" cy="11125"/>
            </a:xfrm>
            <a:custGeom>
              <a:avLst/>
              <a:gdLst/>
              <a:ahLst/>
              <a:cxnLst/>
              <a:rect l="l" t="t" r="r" b="b"/>
              <a:pathLst>
                <a:path w="380" h="445" extrusionOk="0">
                  <a:moveTo>
                    <a:pt x="184" y="0"/>
                  </a:moveTo>
                  <a:cubicBezTo>
                    <a:pt x="118" y="105"/>
                    <a:pt x="53" y="209"/>
                    <a:pt x="1" y="314"/>
                  </a:cubicBezTo>
                  <a:cubicBezTo>
                    <a:pt x="1" y="314"/>
                    <a:pt x="236" y="444"/>
                    <a:pt x="236" y="444"/>
                  </a:cubicBezTo>
                  <a:cubicBezTo>
                    <a:pt x="275" y="327"/>
                    <a:pt x="327" y="222"/>
                    <a:pt x="380" y="105"/>
                  </a:cubicBez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grpSp>
      <p:grpSp>
        <p:nvGrpSpPr>
          <p:cNvPr id="378" name="Google Shape;4795;p115"/>
          <p:cNvGrpSpPr/>
          <p:nvPr/>
        </p:nvGrpSpPr>
        <p:grpSpPr>
          <a:xfrm>
            <a:off x="1028584" y="2756956"/>
            <a:ext cx="370206" cy="363305"/>
            <a:chOff x="1849825" y="1478225"/>
            <a:chExt cx="303100" cy="297450"/>
          </a:xfrm>
        </p:grpSpPr>
        <p:sp>
          <p:nvSpPr>
            <p:cNvPr id="379" name="Google Shape;4796;p115"/>
            <p:cNvSpPr/>
            <p:nvPr/>
          </p:nvSpPr>
          <p:spPr>
            <a:xfrm>
              <a:off x="1857325" y="1612050"/>
              <a:ext cx="255750" cy="66975"/>
            </a:xfrm>
            <a:custGeom>
              <a:avLst/>
              <a:gdLst/>
              <a:ahLst/>
              <a:cxnLst/>
              <a:rect l="l" t="t" r="r" b="b"/>
              <a:pathLst>
                <a:path w="10230" h="2679" extrusionOk="0">
                  <a:moveTo>
                    <a:pt x="10151" y="0"/>
                  </a:moveTo>
                  <a:lnTo>
                    <a:pt x="1607" y="170"/>
                  </a:lnTo>
                  <a:cubicBezTo>
                    <a:pt x="1" y="1777"/>
                    <a:pt x="1607" y="2678"/>
                    <a:pt x="1607" y="2678"/>
                  </a:cubicBezTo>
                  <a:lnTo>
                    <a:pt x="10229" y="2678"/>
                  </a:lnTo>
                  <a:lnTo>
                    <a:pt x="10020" y="2286"/>
                  </a:lnTo>
                  <a:cubicBezTo>
                    <a:pt x="9798" y="1738"/>
                    <a:pt x="9811" y="1032"/>
                    <a:pt x="10046" y="484"/>
                  </a:cubicBezTo>
                  <a:lnTo>
                    <a:pt x="101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797;p115"/>
            <p:cNvSpPr/>
            <p:nvPr/>
          </p:nvSpPr>
          <p:spPr>
            <a:xfrm>
              <a:off x="1857325" y="1612050"/>
              <a:ext cx="255750" cy="66975"/>
            </a:xfrm>
            <a:custGeom>
              <a:avLst/>
              <a:gdLst/>
              <a:ahLst/>
              <a:cxnLst/>
              <a:rect l="l" t="t" r="r" b="b"/>
              <a:pathLst>
                <a:path w="10230" h="2679" extrusionOk="0">
                  <a:moveTo>
                    <a:pt x="10151" y="0"/>
                  </a:moveTo>
                  <a:lnTo>
                    <a:pt x="1607" y="170"/>
                  </a:lnTo>
                  <a:cubicBezTo>
                    <a:pt x="1" y="1777"/>
                    <a:pt x="1607" y="2678"/>
                    <a:pt x="1607" y="2678"/>
                  </a:cubicBezTo>
                  <a:lnTo>
                    <a:pt x="10229" y="2678"/>
                  </a:lnTo>
                  <a:lnTo>
                    <a:pt x="10020" y="2286"/>
                  </a:lnTo>
                  <a:cubicBezTo>
                    <a:pt x="9981" y="2182"/>
                    <a:pt x="9955" y="2077"/>
                    <a:pt x="9916" y="1960"/>
                  </a:cubicBezTo>
                  <a:lnTo>
                    <a:pt x="2091" y="1960"/>
                  </a:lnTo>
                  <a:cubicBezTo>
                    <a:pt x="1790" y="1960"/>
                    <a:pt x="1542" y="1725"/>
                    <a:pt x="1542" y="1411"/>
                  </a:cubicBezTo>
                  <a:cubicBezTo>
                    <a:pt x="1542" y="1111"/>
                    <a:pt x="1790" y="862"/>
                    <a:pt x="2091" y="862"/>
                  </a:cubicBezTo>
                  <a:lnTo>
                    <a:pt x="9916" y="862"/>
                  </a:lnTo>
                  <a:cubicBezTo>
                    <a:pt x="9955" y="732"/>
                    <a:pt x="9994" y="601"/>
                    <a:pt x="10046" y="484"/>
                  </a:cubicBezTo>
                  <a:lnTo>
                    <a:pt x="10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798;p115"/>
            <p:cNvSpPr/>
            <p:nvPr/>
          </p:nvSpPr>
          <p:spPr>
            <a:xfrm>
              <a:off x="1867775" y="1604850"/>
              <a:ext cx="253775" cy="83300"/>
            </a:xfrm>
            <a:custGeom>
              <a:avLst/>
              <a:gdLst/>
              <a:ahLst/>
              <a:cxnLst/>
              <a:rect l="l" t="t" r="r" b="b"/>
              <a:pathLst>
                <a:path w="10151" h="3332" extrusionOk="0">
                  <a:moveTo>
                    <a:pt x="1673" y="1"/>
                  </a:moveTo>
                  <a:cubicBezTo>
                    <a:pt x="941" y="1"/>
                    <a:pt x="314" y="458"/>
                    <a:pt x="79" y="1111"/>
                  </a:cubicBezTo>
                  <a:cubicBezTo>
                    <a:pt x="1" y="1294"/>
                    <a:pt x="40" y="1568"/>
                    <a:pt x="40" y="1777"/>
                  </a:cubicBezTo>
                  <a:cubicBezTo>
                    <a:pt x="40" y="2718"/>
                    <a:pt x="850" y="3319"/>
                    <a:pt x="1803" y="3319"/>
                  </a:cubicBezTo>
                  <a:lnTo>
                    <a:pt x="9681" y="3332"/>
                  </a:lnTo>
                  <a:cubicBezTo>
                    <a:pt x="9877" y="3332"/>
                    <a:pt x="10125" y="3267"/>
                    <a:pt x="10151" y="3071"/>
                  </a:cubicBezTo>
                  <a:cubicBezTo>
                    <a:pt x="10151" y="3058"/>
                    <a:pt x="10151" y="3045"/>
                    <a:pt x="10151" y="3031"/>
                  </a:cubicBezTo>
                  <a:cubicBezTo>
                    <a:pt x="10151" y="2809"/>
                    <a:pt x="9981" y="2640"/>
                    <a:pt x="9759" y="2640"/>
                  </a:cubicBezTo>
                  <a:lnTo>
                    <a:pt x="1673" y="2640"/>
                  </a:lnTo>
                  <a:cubicBezTo>
                    <a:pt x="1163" y="2640"/>
                    <a:pt x="745" y="2222"/>
                    <a:pt x="745" y="1699"/>
                  </a:cubicBezTo>
                  <a:cubicBezTo>
                    <a:pt x="745" y="1190"/>
                    <a:pt x="1163" y="772"/>
                    <a:pt x="1673" y="772"/>
                  </a:cubicBezTo>
                  <a:lnTo>
                    <a:pt x="2522" y="772"/>
                  </a:lnTo>
                  <a:lnTo>
                    <a:pt x="3044" y="902"/>
                  </a:lnTo>
                  <a:lnTo>
                    <a:pt x="3645" y="772"/>
                  </a:lnTo>
                  <a:lnTo>
                    <a:pt x="9759" y="772"/>
                  </a:lnTo>
                  <a:cubicBezTo>
                    <a:pt x="9981" y="772"/>
                    <a:pt x="10151" y="589"/>
                    <a:pt x="10151" y="380"/>
                  </a:cubicBezTo>
                  <a:cubicBezTo>
                    <a:pt x="10151" y="171"/>
                    <a:pt x="9981" y="1"/>
                    <a:pt x="9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799;p115"/>
            <p:cNvSpPr/>
            <p:nvPr/>
          </p:nvSpPr>
          <p:spPr>
            <a:xfrm>
              <a:off x="1867125" y="1630000"/>
              <a:ext cx="254425" cy="66325"/>
            </a:xfrm>
            <a:custGeom>
              <a:avLst/>
              <a:gdLst/>
              <a:ahLst/>
              <a:cxnLst/>
              <a:rect l="l" t="t" r="r" b="b"/>
              <a:pathLst>
                <a:path w="10177" h="2653" extrusionOk="0">
                  <a:moveTo>
                    <a:pt x="144" y="1"/>
                  </a:moveTo>
                  <a:cubicBezTo>
                    <a:pt x="40" y="223"/>
                    <a:pt x="1" y="458"/>
                    <a:pt x="1" y="693"/>
                  </a:cubicBezTo>
                  <a:cubicBezTo>
                    <a:pt x="1" y="1647"/>
                    <a:pt x="758" y="2404"/>
                    <a:pt x="1699" y="2404"/>
                  </a:cubicBezTo>
                  <a:lnTo>
                    <a:pt x="5801" y="2653"/>
                  </a:lnTo>
                  <a:lnTo>
                    <a:pt x="9785" y="2404"/>
                  </a:lnTo>
                  <a:cubicBezTo>
                    <a:pt x="9890" y="2404"/>
                    <a:pt x="9994" y="2365"/>
                    <a:pt x="10059" y="2300"/>
                  </a:cubicBezTo>
                  <a:cubicBezTo>
                    <a:pt x="10125" y="2235"/>
                    <a:pt x="10164" y="2156"/>
                    <a:pt x="10177" y="2065"/>
                  </a:cubicBezTo>
                  <a:lnTo>
                    <a:pt x="1856" y="2065"/>
                  </a:lnTo>
                  <a:cubicBezTo>
                    <a:pt x="902" y="2065"/>
                    <a:pt x="144" y="1307"/>
                    <a:pt x="144" y="353"/>
                  </a:cubicBezTo>
                  <a:lnTo>
                    <a:pt x="1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00;p115"/>
            <p:cNvSpPr/>
            <p:nvPr/>
          </p:nvSpPr>
          <p:spPr>
            <a:xfrm>
              <a:off x="1931800" y="1624125"/>
              <a:ext cx="27125" cy="29175"/>
            </a:xfrm>
            <a:custGeom>
              <a:avLst/>
              <a:gdLst/>
              <a:ahLst/>
              <a:cxnLst/>
              <a:rect l="l" t="t" r="r" b="b"/>
              <a:pathLst>
                <a:path w="1085" h="1167" extrusionOk="0">
                  <a:moveTo>
                    <a:pt x="287" y="1"/>
                  </a:moveTo>
                  <a:lnTo>
                    <a:pt x="0" y="27"/>
                  </a:lnTo>
                  <a:lnTo>
                    <a:pt x="13" y="1072"/>
                  </a:lnTo>
                  <a:cubicBezTo>
                    <a:pt x="13" y="1101"/>
                    <a:pt x="35" y="1116"/>
                    <a:pt x="57" y="1116"/>
                  </a:cubicBezTo>
                  <a:cubicBezTo>
                    <a:pt x="65" y="1116"/>
                    <a:pt x="72" y="1114"/>
                    <a:pt x="78" y="1111"/>
                  </a:cubicBezTo>
                  <a:lnTo>
                    <a:pt x="287" y="1072"/>
                  </a:lnTo>
                  <a:lnTo>
                    <a:pt x="510" y="980"/>
                  </a:lnTo>
                  <a:lnTo>
                    <a:pt x="536" y="980"/>
                  </a:lnTo>
                  <a:lnTo>
                    <a:pt x="1019" y="1163"/>
                  </a:lnTo>
                  <a:cubicBezTo>
                    <a:pt x="1024" y="1166"/>
                    <a:pt x="1029" y="1167"/>
                    <a:pt x="1034" y="1167"/>
                  </a:cubicBezTo>
                  <a:cubicBezTo>
                    <a:pt x="1058" y="1167"/>
                    <a:pt x="1084" y="1145"/>
                    <a:pt x="1084" y="1124"/>
                  </a:cubicBez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01;p115"/>
            <p:cNvSpPr/>
            <p:nvPr/>
          </p:nvSpPr>
          <p:spPr>
            <a:xfrm>
              <a:off x="1930800" y="1624125"/>
              <a:ext cx="8200" cy="29175"/>
            </a:xfrm>
            <a:custGeom>
              <a:avLst/>
              <a:gdLst/>
              <a:ahLst/>
              <a:cxnLst/>
              <a:rect l="l" t="t" r="r" b="b"/>
              <a:pathLst>
                <a:path w="328" h="1167" extrusionOk="0">
                  <a:moveTo>
                    <a:pt x="1" y="1"/>
                  </a:moveTo>
                  <a:lnTo>
                    <a:pt x="1" y="1124"/>
                  </a:lnTo>
                  <a:cubicBezTo>
                    <a:pt x="1" y="1145"/>
                    <a:pt x="27" y="1167"/>
                    <a:pt x="51" y="1167"/>
                  </a:cubicBezTo>
                  <a:cubicBezTo>
                    <a:pt x="56" y="1167"/>
                    <a:pt x="61" y="1166"/>
                    <a:pt x="66" y="1163"/>
                  </a:cubicBezTo>
                  <a:lnTo>
                    <a:pt x="327" y="1072"/>
                  </a:lnTo>
                  <a:lnTo>
                    <a:pt x="3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02;p115"/>
            <p:cNvSpPr/>
            <p:nvPr/>
          </p:nvSpPr>
          <p:spPr>
            <a:xfrm>
              <a:off x="1908275" y="1576125"/>
              <a:ext cx="172475" cy="28100"/>
            </a:xfrm>
            <a:custGeom>
              <a:avLst/>
              <a:gdLst/>
              <a:ahLst/>
              <a:cxnLst/>
              <a:rect l="l" t="t" r="r" b="b"/>
              <a:pathLst>
                <a:path w="6899" h="1124" extrusionOk="0">
                  <a:moveTo>
                    <a:pt x="3332" y="0"/>
                  </a:moveTo>
                  <a:lnTo>
                    <a:pt x="1" y="157"/>
                  </a:lnTo>
                  <a:lnTo>
                    <a:pt x="53" y="928"/>
                  </a:lnTo>
                  <a:cubicBezTo>
                    <a:pt x="53" y="1019"/>
                    <a:pt x="131" y="1098"/>
                    <a:pt x="223" y="1098"/>
                  </a:cubicBezTo>
                  <a:lnTo>
                    <a:pt x="6702" y="1124"/>
                  </a:lnTo>
                  <a:cubicBezTo>
                    <a:pt x="6794" y="1124"/>
                    <a:pt x="6872" y="1045"/>
                    <a:pt x="6872" y="954"/>
                  </a:cubicBezTo>
                  <a:lnTo>
                    <a:pt x="6898" y="706"/>
                  </a:lnTo>
                  <a:lnTo>
                    <a:pt x="6898" y="157"/>
                  </a:lnTo>
                  <a:lnTo>
                    <a:pt x="33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03;p115"/>
            <p:cNvSpPr/>
            <p:nvPr/>
          </p:nvSpPr>
          <p:spPr>
            <a:xfrm>
              <a:off x="2126100" y="1524850"/>
              <a:ext cx="8850" cy="56200"/>
            </a:xfrm>
            <a:custGeom>
              <a:avLst/>
              <a:gdLst/>
              <a:ahLst/>
              <a:cxnLst/>
              <a:rect l="l" t="t" r="r" b="b"/>
              <a:pathLst>
                <a:path w="354" h="2248" extrusionOk="0">
                  <a:moveTo>
                    <a:pt x="184" y="0"/>
                  </a:moveTo>
                  <a:cubicBezTo>
                    <a:pt x="79" y="0"/>
                    <a:pt x="1" y="79"/>
                    <a:pt x="1" y="183"/>
                  </a:cubicBezTo>
                  <a:lnTo>
                    <a:pt x="1" y="2064"/>
                  </a:lnTo>
                  <a:cubicBezTo>
                    <a:pt x="1" y="2169"/>
                    <a:pt x="79" y="2247"/>
                    <a:pt x="184" y="2247"/>
                  </a:cubicBezTo>
                  <a:cubicBezTo>
                    <a:pt x="275" y="2247"/>
                    <a:pt x="354" y="2169"/>
                    <a:pt x="354" y="2064"/>
                  </a:cubicBezTo>
                  <a:lnTo>
                    <a:pt x="354" y="183"/>
                  </a:lnTo>
                  <a:cubicBezTo>
                    <a:pt x="354" y="79"/>
                    <a:pt x="275"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04;p115"/>
            <p:cNvSpPr/>
            <p:nvPr/>
          </p:nvSpPr>
          <p:spPr>
            <a:xfrm>
              <a:off x="2108800" y="1591475"/>
              <a:ext cx="44125" cy="40525"/>
            </a:xfrm>
            <a:custGeom>
              <a:avLst/>
              <a:gdLst/>
              <a:ahLst/>
              <a:cxnLst/>
              <a:rect l="l" t="t" r="r" b="b"/>
              <a:pathLst>
                <a:path w="1765" h="1621" extrusionOk="0">
                  <a:moveTo>
                    <a:pt x="549" y="0"/>
                  </a:moveTo>
                  <a:cubicBezTo>
                    <a:pt x="392" y="379"/>
                    <a:pt x="236" y="745"/>
                    <a:pt x="92" y="1124"/>
                  </a:cubicBezTo>
                  <a:cubicBezTo>
                    <a:pt x="0" y="1346"/>
                    <a:pt x="157" y="1594"/>
                    <a:pt x="405" y="1594"/>
                  </a:cubicBezTo>
                  <a:lnTo>
                    <a:pt x="680" y="1620"/>
                  </a:lnTo>
                  <a:lnTo>
                    <a:pt x="1359" y="1620"/>
                  </a:lnTo>
                  <a:cubicBezTo>
                    <a:pt x="1607" y="1620"/>
                    <a:pt x="1764" y="1372"/>
                    <a:pt x="1673" y="1150"/>
                  </a:cubicBezTo>
                  <a:lnTo>
                    <a:pt x="1359" y="366"/>
                  </a:lnTo>
                  <a:lnTo>
                    <a:pt x="1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05;p115"/>
            <p:cNvSpPr/>
            <p:nvPr/>
          </p:nvSpPr>
          <p:spPr>
            <a:xfrm>
              <a:off x="2108150" y="1590150"/>
              <a:ext cx="34650" cy="41850"/>
            </a:xfrm>
            <a:custGeom>
              <a:avLst/>
              <a:gdLst/>
              <a:ahLst/>
              <a:cxnLst/>
              <a:rect l="l" t="t" r="r" b="b"/>
              <a:pathLst>
                <a:path w="1386" h="1674" extrusionOk="0">
                  <a:moveTo>
                    <a:pt x="1215" y="1"/>
                  </a:moveTo>
                  <a:lnTo>
                    <a:pt x="928" y="79"/>
                  </a:lnTo>
                  <a:lnTo>
                    <a:pt x="562" y="27"/>
                  </a:lnTo>
                  <a:cubicBezTo>
                    <a:pt x="523" y="145"/>
                    <a:pt x="458" y="301"/>
                    <a:pt x="405" y="419"/>
                  </a:cubicBezTo>
                  <a:lnTo>
                    <a:pt x="92" y="1203"/>
                  </a:lnTo>
                  <a:cubicBezTo>
                    <a:pt x="0" y="1425"/>
                    <a:pt x="157" y="1673"/>
                    <a:pt x="405" y="1673"/>
                  </a:cubicBezTo>
                  <a:lnTo>
                    <a:pt x="784" y="1673"/>
                  </a:lnTo>
                  <a:cubicBezTo>
                    <a:pt x="549" y="1673"/>
                    <a:pt x="392" y="1425"/>
                    <a:pt x="484" y="1203"/>
                  </a:cubicBezTo>
                  <a:cubicBezTo>
                    <a:pt x="562" y="1007"/>
                    <a:pt x="640" y="811"/>
                    <a:pt x="719" y="615"/>
                  </a:cubicBezTo>
                  <a:cubicBezTo>
                    <a:pt x="730" y="583"/>
                    <a:pt x="758" y="559"/>
                    <a:pt x="790" y="559"/>
                  </a:cubicBezTo>
                  <a:cubicBezTo>
                    <a:pt x="796" y="559"/>
                    <a:pt x="803" y="560"/>
                    <a:pt x="810" y="563"/>
                  </a:cubicBezTo>
                  <a:cubicBezTo>
                    <a:pt x="831" y="564"/>
                    <a:pt x="853" y="565"/>
                    <a:pt x="874" y="565"/>
                  </a:cubicBezTo>
                  <a:cubicBezTo>
                    <a:pt x="1061" y="565"/>
                    <a:pt x="1244" y="513"/>
                    <a:pt x="1385" y="419"/>
                  </a:cubicBezTo>
                  <a:lnTo>
                    <a:pt x="1215" y="1"/>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06;p115"/>
            <p:cNvSpPr/>
            <p:nvPr/>
          </p:nvSpPr>
          <p:spPr>
            <a:xfrm>
              <a:off x="2117625" y="1567400"/>
              <a:ext cx="26800" cy="27075"/>
            </a:xfrm>
            <a:custGeom>
              <a:avLst/>
              <a:gdLst/>
              <a:ahLst/>
              <a:cxnLst/>
              <a:rect l="l" t="t" r="r" b="b"/>
              <a:pathLst>
                <a:path w="1072" h="1083" extrusionOk="0">
                  <a:moveTo>
                    <a:pt x="649" y="1"/>
                  </a:moveTo>
                  <a:cubicBezTo>
                    <a:pt x="602" y="1"/>
                    <a:pt x="546" y="23"/>
                    <a:pt x="497" y="23"/>
                  </a:cubicBezTo>
                  <a:cubicBezTo>
                    <a:pt x="183" y="23"/>
                    <a:pt x="0" y="232"/>
                    <a:pt x="0" y="545"/>
                  </a:cubicBezTo>
                  <a:cubicBezTo>
                    <a:pt x="0" y="859"/>
                    <a:pt x="222" y="1042"/>
                    <a:pt x="536" y="1042"/>
                  </a:cubicBezTo>
                  <a:cubicBezTo>
                    <a:pt x="594" y="1042"/>
                    <a:pt x="631" y="1083"/>
                    <a:pt x="676" y="1083"/>
                  </a:cubicBezTo>
                  <a:cubicBezTo>
                    <a:pt x="681" y="1083"/>
                    <a:pt x="687" y="1082"/>
                    <a:pt x="693" y="1081"/>
                  </a:cubicBezTo>
                  <a:cubicBezTo>
                    <a:pt x="915" y="1002"/>
                    <a:pt x="1071" y="793"/>
                    <a:pt x="1071" y="545"/>
                  </a:cubicBezTo>
                  <a:cubicBezTo>
                    <a:pt x="1071" y="297"/>
                    <a:pt x="915" y="88"/>
                    <a:pt x="693" y="10"/>
                  </a:cubicBezTo>
                  <a:cubicBezTo>
                    <a:pt x="679" y="3"/>
                    <a:pt x="665"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07;p115"/>
            <p:cNvSpPr/>
            <p:nvPr/>
          </p:nvSpPr>
          <p:spPr>
            <a:xfrm>
              <a:off x="2116625" y="1566650"/>
              <a:ext cx="18325" cy="28425"/>
            </a:xfrm>
            <a:custGeom>
              <a:avLst/>
              <a:gdLst/>
              <a:ahLst/>
              <a:cxnLst/>
              <a:rect l="l" t="t" r="r" b="b"/>
              <a:pathLst>
                <a:path w="733" h="1137" extrusionOk="0">
                  <a:moveTo>
                    <a:pt x="563" y="0"/>
                  </a:moveTo>
                  <a:cubicBezTo>
                    <a:pt x="249" y="0"/>
                    <a:pt x="1" y="262"/>
                    <a:pt x="1" y="575"/>
                  </a:cubicBezTo>
                  <a:cubicBezTo>
                    <a:pt x="1" y="889"/>
                    <a:pt x="249" y="1137"/>
                    <a:pt x="563" y="1137"/>
                  </a:cubicBezTo>
                  <a:cubicBezTo>
                    <a:pt x="615" y="1137"/>
                    <a:pt x="680" y="1124"/>
                    <a:pt x="733" y="1111"/>
                  </a:cubicBezTo>
                  <a:cubicBezTo>
                    <a:pt x="524" y="1032"/>
                    <a:pt x="354" y="823"/>
                    <a:pt x="354" y="575"/>
                  </a:cubicBezTo>
                  <a:cubicBezTo>
                    <a:pt x="354" y="327"/>
                    <a:pt x="524" y="118"/>
                    <a:pt x="733" y="40"/>
                  </a:cubicBezTo>
                  <a:cubicBezTo>
                    <a:pt x="680" y="13"/>
                    <a:pt x="615" y="0"/>
                    <a:pt x="563" y="0"/>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08;p115"/>
            <p:cNvSpPr/>
            <p:nvPr/>
          </p:nvSpPr>
          <p:spPr>
            <a:xfrm>
              <a:off x="1852750" y="1478225"/>
              <a:ext cx="283500" cy="102000"/>
            </a:xfrm>
            <a:custGeom>
              <a:avLst/>
              <a:gdLst/>
              <a:ahLst/>
              <a:cxnLst/>
              <a:rect l="l" t="t" r="r" b="b"/>
              <a:pathLst>
                <a:path w="11340" h="4080" extrusionOk="0">
                  <a:moveTo>
                    <a:pt x="5670" y="0"/>
                  </a:moveTo>
                  <a:cubicBezTo>
                    <a:pt x="5579" y="0"/>
                    <a:pt x="5487" y="17"/>
                    <a:pt x="5396" y="49"/>
                  </a:cubicBezTo>
                  <a:lnTo>
                    <a:pt x="184" y="1852"/>
                  </a:lnTo>
                  <a:cubicBezTo>
                    <a:pt x="1" y="1917"/>
                    <a:pt x="1" y="2179"/>
                    <a:pt x="184" y="2244"/>
                  </a:cubicBezTo>
                  <a:lnTo>
                    <a:pt x="1790" y="2793"/>
                  </a:lnTo>
                  <a:lnTo>
                    <a:pt x="2222" y="2793"/>
                  </a:lnTo>
                  <a:lnTo>
                    <a:pt x="5331" y="4021"/>
                  </a:lnTo>
                  <a:cubicBezTo>
                    <a:pt x="5442" y="4060"/>
                    <a:pt x="5556" y="4079"/>
                    <a:pt x="5670" y="4079"/>
                  </a:cubicBezTo>
                  <a:cubicBezTo>
                    <a:pt x="5785" y="4079"/>
                    <a:pt x="5899" y="4060"/>
                    <a:pt x="6010" y="4021"/>
                  </a:cubicBezTo>
                  <a:lnTo>
                    <a:pt x="9119" y="2754"/>
                  </a:lnTo>
                  <a:lnTo>
                    <a:pt x="9550" y="2793"/>
                  </a:lnTo>
                  <a:lnTo>
                    <a:pt x="11157" y="2244"/>
                  </a:lnTo>
                  <a:cubicBezTo>
                    <a:pt x="11340" y="2179"/>
                    <a:pt x="11340" y="1917"/>
                    <a:pt x="11157" y="1852"/>
                  </a:cubicBezTo>
                  <a:lnTo>
                    <a:pt x="5945" y="49"/>
                  </a:lnTo>
                  <a:cubicBezTo>
                    <a:pt x="5853" y="17"/>
                    <a:pt x="5762" y="0"/>
                    <a:pt x="5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09;p115"/>
            <p:cNvSpPr/>
            <p:nvPr/>
          </p:nvSpPr>
          <p:spPr>
            <a:xfrm>
              <a:off x="1897500" y="1518975"/>
              <a:ext cx="194025" cy="61250"/>
            </a:xfrm>
            <a:custGeom>
              <a:avLst/>
              <a:gdLst/>
              <a:ahLst/>
              <a:cxnLst/>
              <a:rect l="l" t="t" r="r" b="b"/>
              <a:pathLst>
                <a:path w="7761" h="2450" extrusionOk="0">
                  <a:moveTo>
                    <a:pt x="3880" y="0"/>
                  </a:moveTo>
                  <a:cubicBezTo>
                    <a:pt x="2783" y="0"/>
                    <a:pt x="1673" y="105"/>
                    <a:pt x="588" y="301"/>
                  </a:cubicBezTo>
                  <a:cubicBezTo>
                    <a:pt x="249" y="353"/>
                    <a:pt x="0" y="653"/>
                    <a:pt x="0" y="993"/>
                  </a:cubicBezTo>
                  <a:lnTo>
                    <a:pt x="0" y="1163"/>
                  </a:lnTo>
                  <a:lnTo>
                    <a:pt x="3541" y="2391"/>
                  </a:lnTo>
                  <a:cubicBezTo>
                    <a:pt x="3652" y="2430"/>
                    <a:pt x="3766" y="2449"/>
                    <a:pt x="3880" y="2449"/>
                  </a:cubicBezTo>
                  <a:cubicBezTo>
                    <a:pt x="3995" y="2449"/>
                    <a:pt x="4109" y="2430"/>
                    <a:pt x="4220" y="2391"/>
                  </a:cubicBezTo>
                  <a:lnTo>
                    <a:pt x="7760" y="1163"/>
                  </a:lnTo>
                  <a:lnTo>
                    <a:pt x="7760" y="993"/>
                  </a:lnTo>
                  <a:cubicBezTo>
                    <a:pt x="7760" y="836"/>
                    <a:pt x="7708" y="666"/>
                    <a:pt x="7603" y="536"/>
                  </a:cubicBezTo>
                  <a:cubicBezTo>
                    <a:pt x="7486" y="405"/>
                    <a:pt x="7342" y="327"/>
                    <a:pt x="7172" y="301"/>
                  </a:cubicBezTo>
                  <a:cubicBezTo>
                    <a:pt x="6088" y="105"/>
                    <a:pt x="4978"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10;p115"/>
            <p:cNvSpPr/>
            <p:nvPr/>
          </p:nvSpPr>
          <p:spPr>
            <a:xfrm>
              <a:off x="1909575" y="1530075"/>
              <a:ext cx="171175" cy="49975"/>
            </a:xfrm>
            <a:custGeom>
              <a:avLst/>
              <a:gdLst/>
              <a:ahLst/>
              <a:cxnLst/>
              <a:rect l="l" t="t" r="r" b="b"/>
              <a:pathLst>
                <a:path w="6847" h="1999" extrusionOk="0">
                  <a:moveTo>
                    <a:pt x="3397" y="0"/>
                  </a:moveTo>
                  <a:cubicBezTo>
                    <a:pt x="2391" y="0"/>
                    <a:pt x="1385" y="79"/>
                    <a:pt x="393" y="248"/>
                  </a:cubicBezTo>
                  <a:cubicBezTo>
                    <a:pt x="314" y="262"/>
                    <a:pt x="301" y="314"/>
                    <a:pt x="236" y="327"/>
                  </a:cubicBezTo>
                  <a:cubicBezTo>
                    <a:pt x="92" y="353"/>
                    <a:pt x="1" y="471"/>
                    <a:pt x="1" y="601"/>
                  </a:cubicBezTo>
                  <a:lnTo>
                    <a:pt x="27" y="1999"/>
                  </a:lnTo>
                  <a:lnTo>
                    <a:pt x="6846" y="1999"/>
                  </a:lnTo>
                  <a:lnTo>
                    <a:pt x="6846" y="549"/>
                  </a:lnTo>
                  <a:cubicBezTo>
                    <a:pt x="6846" y="484"/>
                    <a:pt x="6820" y="431"/>
                    <a:pt x="6781" y="379"/>
                  </a:cubicBezTo>
                  <a:cubicBezTo>
                    <a:pt x="6742" y="327"/>
                    <a:pt x="6676" y="288"/>
                    <a:pt x="6611" y="288"/>
                  </a:cubicBezTo>
                  <a:cubicBezTo>
                    <a:pt x="5553" y="92"/>
                    <a:pt x="4468" y="0"/>
                    <a:pt x="3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11;p115"/>
            <p:cNvSpPr/>
            <p:nvPr/>
          </p:nvSpPr>
          <p:spPr>
            <a:xfrm>
              <a:off x="1908275" y="1576125"/>
              <a:ext cx="172475" cy="28750"/>
            </a:xfrm>
            <a:custGeom>
              <a:avLst/>
              <a:gdLst/>
              <a:ahLst/>
              <a:cxnLst/>
              <a:rect l="l" t="t" r="r" b="b"/>
              <a:pathLst>
                <a:path w="6899" h="1150" extrusionOk="0">
                  <a:moveTo>
                    <a:pt x="223" y="0"/>
                  </a:moveTo>
                  <a:lnTo>
                    <a:pt x="1" y="157"/>
                  </a:lnTo>
                  <a:lnTo>
                    <a:pt x="1" y="980"/>
                  </a:lnTo>
                  <a:cubicBezTo>
                    <a:pt x="1" y="1071"/>
                    <a:pt x="79" y="1150"/>
                    <a:pt x="170" y="1150"/>
                  </a:cubicBezTo>
                  <a:lnTo>
                    <a:pt x="6728" y="1150"/>
                  </a:lnTo>
                  <a:cubicBezTo>
                    <a:pt x="6820" y="1150"/>
                    <a:pt x="6898" y="1071"/>
                    <a:pt x="6898" y="980"/>
                  </a:cubicBezTo>
                  <a:lnTo>
                    <a:pt x="6898" y="706"/>
                  </a:lnTo>
                  <a:lnTo>
                    <a:pt x="562" y="706"/>
                  </a:lnTo>
                  <a:cubicBezTo>
                    <a:pt x="497" y="706"/>
                    <a:pt x="445" y="653"/>
                    <a:pt x="445" y="588"/>
                  </a:cubicBezTo>
                  <a:lnTo>
                    <a:pt x="445" y="157"/>
                  </a:lnTo>
                  <a:lnTo>
                    <a:pt x="223"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12;p115"/>
            <p:cNvSpPr/>
            <p:nvPr/>
          </p:nvSpPr>
          <p:spPr>
            <a:xfrm>
              <a:off x="1908275" y="1536275"/>
              <a:ext cx="11125" cy="43775"/>
            </a:xfrm>
            <a:custGeom>
              <a:avLst/>
              <a:gdLst/>
              <a:ahLst/>
              <a:cxnLst/>
              <a:rect l="l" t="t" r="r" b="b"/>
              <a:pathLst>
                <a:path w="445" h="1751" extrusionOk="0">
                  <a:moveTo>
                    <a:pt x="445" y="0"/>
                  </a:moveTo>
                  <a:cubicBezTo>
                    <a:pt x="366" y="14"/>
                    <a:pt x="301" y="27"/>
                    <a:pt x="236" y="40"/>
                  </a:cubicBezTo>
                  <a:cubicBezTo>
                    <a:pt x="105" y="53"/>
                    <a:pt x="1" y="170"/>
                    <a:pt x="1" y="301"/>
                  </a:cubicBezTo>
                  <a:lnTo>
                    <a:pt x="1" y="1751"/>
                  </a:lnTo>
                  <a:lnTo>
                    <a:pt x="445" y="1751"/>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13;p115"/>
            <p:cNvSpPr/>
            <p:nvPr/>
          </p:nvSpPr>
          <p:spPr>
            <a:xfrm>
              <a:off x="1849825" y="1702825"/>
              <a:ext cx="277950" cy="62075"/>
            </a:xfrm>
            <a:custGeom>
              <a:avLst/>
              <a:gdLst/>
              <a:ahLst/>
              <a:cxnLst/>
              <a:rect l="l" t="t" r="r" b="b"/>
              <a:pathLst>
                <a:path w="11118" h="2483" extrusionOk="0">
                  <a:moveTo>
                    <a:pt x="1124" y="1"/>
                  </a:moveTo>
                  <a:cubicBezTo>
                    <a:pt x="1124" y="1"/>
                    <a:pt x="0" y="1216"/>
                    <a:pt x="1189" y="2404"/>
                  </a:cubicBezTo>
                  <a:lnTo>
                    <a:pt x="11117" y="2483"/>
                  </a:lnTo>
                  <a:lnTo>
                    <a:pt x="10987" y="2078"/>
                  </a:lnTo>
                  <a:cubicBezTo>
                    <a:pt x="10751" y="1516"/>
                    <a:pt x="10751" y="889"/>
                    <a:pt x="10987" y="327"/>
                  </a:cubicBezTo>
                  <a:lnTo>
                    <a:pt x="11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14;p115"/>
            <p:cNvSpPr/>
            <p:nvPr/>
          </p:nvSpPr>
          <p:spPr>
            <a:xfrm>
              <a:off x="1849825" y="1702825"/>
              <a:ext cx="277950" cy="62075"/>
            </a:xfrm>
            <a:custGeom>
              <a:avLst/>
              <a:gdLst/>
              <a:ahLst/>
              <a:cxnLst/>
              <a:rect l="l" t="t" r="r" b="b"/>
              <a:pathLst>
                <a:path w="11118" h="2483" extrusionOk="0">
                  <a:moveTo>
                    <a:pt x="1124" y="1"/>
                  </a:moveTo>
                  <a:lnTo>
                    <a:pt x="1124" y="1"/>
                  </a:lnTo>
                  <a:cubicBezTo>
                    <a:pt x="1124" y="1"/>
                    <a:pt x="0" y="1216"/>
                    <a:pt x="1189" y="2404"/>
                  </a:cubicBezTo>
                  <a:lnTo>
                    <a:pt x="11117" y="2483"/>
                  </a:lnTo>
                  <a:lnTo>
                    <a:pt x="10987" y="2078"/>
                  </a:lnTo>
                  <a:cubicBezTo>
                    <a:pt x="10934" y="1973"/>
                    <a:pt x="10908" y="1869"/>
                    <a:pt x="10882" y="1751"/>
                  </a:cubicBezTo>
                  <a:lnTo>
                    <a:pt x="1751" y="1751"/>
                  </a:lnTo>
                  <a:cubicBezTo>
                    <a:pt x="1450" y="1751"/>
                    <a:pt x="1202" y="1503"/>
                    <a:pt x="1202" y="1203"/>
                  </a:cubicBezTo>
                  <a:cubicBezTo>
                    <a:pt x="1202" y="902"/>
                    <a:pt x="1450" y="654"/>
                    <a:pt x="1751" y="654"/>
                  </a:cubicBezTo>
                  <a:lnTo>
                    <a:pt x="10869" y="654"/>
                  </a:lnTo>
                  <a:cubicBezTo>
                    <a:pt x="10908" y="536"/>
                    <a:pt x="10934" y="432"/>
                    <a:pt x="10987" y="327"/>
                  </a:cubicBezTo>
                  <a:lnTo>
                    <a:pt x="11104" y="14"/>
                  </a:lnTo>
                  <a:lnTo>
                    <a:pt x="1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15;p115"/>
            <p:cNvSpPr/>
            <p:nvPr/>
          </p:nvSpPr>
          <p:spPr>
            <a:xfrm>
              <a:off x="1852750" y="1690100"/>
              <a:ext cx="284825" cy="83300"/>
            </a:xfrm>
            <a:custGeom>
              <a:avLst/>
              <a:gdLst/>
              <a:ahLst/>
              <a:cxnLst/>
              <a:rect l="l" t="t" r="r" b="b"/>
              <a:pathLst>
                <a:path w="11393" h="3332" extrusionOk="0">
                  <a:moveTo>
                    <a:pt x="1634" y="0"/>
                  </a:moveTo>
                  <a:cubicBezTo>
                    <a:pt x="994" y="0"/>
                    <a:pt x="432" y="366"/>
                    <a:pt x="144" y="889"/>
                  </a:cubicBezTo>
                  <a:cubicBezTo>
                    <a:pt x="1" y="1137"/>
                    <a:pt x="79" y="1542"/>
                    <a:pt x="79" y="1842"/>
                  </a:cubicBezTo>
                  <a:cubicBezTo>
                    <a:pt x="79" y="2783"/>
                    <a:pt x="902" y="3318"/>
                    <a:pt x="1856" y="3318"/>
                  </a:cubicBezTo>
                  <a:lnTo>
                    <a:pt x="10843" y="3332"/>
                  </a:lnTo>
                  <a:cubicBezTo>
                    <a:pt x="11026" y="3332"/>
                    <a:pt x="11353" y="3292"/>
                    <a:pt x="11392" y="3109"/>
                  </a:cubicBezTo>
                  <a:cubicBezTo>
                    <a:pt x="11392" y="3083"/>
                    <a:pt x="11392" y="3057"/>
                    <a:pt x="11392" y="3031"/>
                  </a:cubicBezTo>
                  <a:cubicBezTo>
                    <a:pt x="11392" y="2822"/>
                    <a:pt x="11222" y="2652"/>
                    <a:pt x="11000" y="2652"/>
                  </a:cubicBezTo>
                  <a:lnTo>
                    <a:pt x="1634" y="2652"/>
                  </a:lnTo>
                  <a:cubicBezTo>
                    <a:pt x="1124" y="2652"/>
                    <a:pt x="693" y="2234"/>
                    <a:pt x="693" y="1712"/>
                  </a:cubicBezTo>
                  <a:cubicBezTo>
                    <a:pt x="693" y="1189"/>
                    <a:pt x="1124" y="771"/>
                    <a:pt x="1634" y="771"/>
                  </a:cubicBezTo>
                  <a:lnTo>
                    <a:pt x="7564" y="771"/>
                  </a:lnTo>
                  <a:lnTo>
                    <a:pt x="8074" y="915"/>
                  </a:lnTo>
                  <a:lnTo>
                    <a:pt x="8688" y="771"/>
                  </a:lnTo>
                  <a:lnTo>
                    <a:pt x="11000" y="771"/>
                  </a:lnTo>
                  <a:cubicBezTo>
                    <a:pt x="11222" y="771"/>
                    <a:pt x="11392" y="601"/>
                    <a:pt x="11392" y="392"/>
                  </a:cubicBezTo>
                  <a:cubicBezTo>
                    <a:pt x="11392" y="170"/>
                    <a:pt x="11222" y="0"/>
                    <a:pt x="1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16;p115"/>
            <p:cNvSpPr/>
            <p:nvPr/>
          </p:nvSpPr>
          <p:spPr>
            <a:xfrm>
              <a:off x="1850800" y="1710025"/>
              <a:ext cx="286775" cy="65650"/>
            </a:xfrm>
            <a:custGeom>
              <a:avLst/>
              <a:gdLst/>
              <a:ahLst/>
              <a:cxnLst/>
              <a:rect l="l" t="t" r="r" b="b"/>
              <a:pathLst>
                <a:path w="11471" h="2626" extrusionOk="0">
                  <a:moveTo>
                    <a:pt x="275" y="0"/>
                  </a:moveTo>
                  <a:cubicBezTo>
                    <a:pt x="105" y="261"/>
                    <a:pt x="0" y="575"/>
                    <a:pt x="0" y="915"/>
                  </a:cubicBezTo>
                  <a:cubicBezTo>
                    <a:pt x="0" y="1855"/>
                    <a:pt x="771" y="2626"/>
                    <a:pt x="1712" y="2626"/>
                  </a:cubicBezTo>
                  <a:lnTo>
                    <a:pt x="11078" y="2626"/>
                  </a:lnTo>
                  <a:cubicBezTo>
                    <a:pt x="11196" y="2626"/>
                    <a:pt x="11287" y="2587"/>
                    <a:pt x="11352" y="2508"/>
                  </a:cubicBezTo>
                  <a:cubicBezTo>
                    <a:pt x="11418" y="2456"/>
                    <a:pt x="11444" y="2391"/>
                    <a:pt x="11470" y="2312"/>
                  </a:cubicBezTo>
                  <a:lnTo>
                    <a:pt x="1986" y="2312"/>
                  </a:lnTo>
                  <a:cubicBezTo>
                    <a:pt x="1032" y="2312"/>
                    <a:pt x="275" y="1542"/>
                    <a:pt x="275" y="601"/>
                  </a:cubicBezTo>
                  <a:lnTo>
                    <a:pt x="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17;p115"/>
            <p:cNvSpPr/>
            <p:nvPr/>
          </p:nvSpPr>
          <p:spPr>
            <a:xfrm>
              <a:off x="2042825" y="1709375"/>
              <a:ext cx="27125" cy="29725"/>
            </a:xfrm>
            <a:custGeom>
              <a:avLst/>
              <a:gdLst/>
              <a:ahLst/>
              <a:cxnLst/>
              <a:rect l="l" t="t" r="r" b="b"/>
              <a:pathLst>
                <a:path w="1085" h="1189" extrusionOk="0">
                  <a:moveTo>
                    <a:pt x="327" y="0"/>
                  </a:moveTo>
                  <a:lnTo>
                    <a:pt x="1" y="26"/>
                  </a:lnTo>
                  <a:lnTo>
                    <a:pt x="14" y="1084"/>
                  </a:lnTo>
                  <a:cubicBezTo>
                    <a:pt x="14" y="1117"/>
                    <a:pt x="40" y="1140"/>
                    <a:pt x="64" y="1140"/>
                  </a:cubicBezTo>
                  <a:cubicBezTo>
                    <a:pt x="69" y="1140"/>
                    <a:pt x="74" y="1139"/>
                    <a:pt x="79" y="1137"/>
                  </a:cubicBezTo>
                  <a:lnTo>
                    <a:pt x="327" y="1071"/>
                  </a:lnTo>
                  <a:lnTo>
                    <a:pt x="510" y="993"/>
                  </a:lnTo>
                  <a:lnTo>
                    <a:pt x="536" y="993"/>
                  </a:lnTo>
                  <a:lnTo>
                    <a:pt x="1020" y="1189"/>
                  </a:lnTo>
                  <a:cubicBezTo>
                    <a:pt x="1046" y="1189"/>
                    <a:pt x="1085" y="1176"/>
                    <a:pt x="1085" y="1137"/>
                  </a:cubicBezTo>
                  <a:lnTo>
                    <a:pt x="10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18;p115"/>
            <p:cNvSpPr/>
            <p:nvPr/>
          </p:nvSpPr>
          <p:spPr>
            <a:xfrm>
              <a:off x="2041850" y="1709375"/>
              <a:ext cx="9175" cy="29725"/>
            </a:xfrm>
            <a:custGeom>
              <a:avLst/>
              <a:gdLst/>
              <a:ahLst/>
              <a:cxnLst/>
              <a:rect l="l" t="t" r="r" b="b"/>
              <a:pathLst>
                <a:path w="367" h="1189" extrusionOk="0">
                  <a:moveTo>
                    <a:pt x="0" y="0"/>
                  </a:moveTo>
                  <a:lnTo>
                    <a:pt x="0" y="1137"/>
                  </a:lnTo>
                  <a:cubicBezTo>
                    <a:pt x="0" y="1176"/>
                    <a:pt x="40" y="1189"/>
                    <a:pt x="66" y="1189"/>
                  </a:cubicBezTo>
                  <a:lnTo>
                    <a:pt x="366" y="1071"/>
                  </a:lnTo>
                  <a:lnTo>
                    <a:pt x="366"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投影片編號版面配置區 7"/>
          <p:cNvSpPr>
            <a:spLocks noGrp="1"/>
          </p:cNvSpPr>
          <p:nvPr>
            <p:ph type="sldNum" sz="quarter" idx="12"/>
          </p:nvPr>
        </p:nvSpPr>
        <p:spPr>
          <a:xfrm>
            <a:off x="9370268" y="6421823"/>
            <a:ext cx="2743200" cy="365125"/>
          </a:xfrm>
        </p:spPr>
        <p:txBody>
          <a:bodyPr/>
          <a:lstStyle/>
          <a:p>
            <a:fld id="{4C21DA63-2B3C-45C3-B269-CB67831E9283}" type="slidenum">
              <a:rPr lang="zh-TW" altLang="en-US" smtClean="0"/>
              <a:pPr/>
              <a:t>13</a:t>
            </a:fld>
            <a:endParaRPr lang="zh-TW" altLang="en-US"/>
          </a:p>
        </p:txBody>
      </p:sp>
      <p:pic>
        <p:nvPicPr>
          <p:cNvPr id="3" name="圖片 2">
            <a:extLst>
              <a:ext uri="{FF2B5EF4-FFF2-40B4-BE49-F238E27FC236}">
                <a16:creationId xmlns:a16="http://schemas.microsoft.com/office/drawing/2014/main" id="{BC1D13A5-6E2A-452F-9A07-686F76E4E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473" y="3697314"/>
            <a:ext cx="3096526" cy="2952000"/>
          </a:xfrm>
          <a:prstGeom prst="rect">
            <a:avLst/>
          </a:prstGeom>
        </p:spPr>
      </p:pic>
    </p:spTree>
    <p:extLst>
      <p:ext uri="{BB962C8B-B14F-4D97-AF65-F5344CB8AC3E}">
        <p14:creationId xmlns:p14="http://schemas.microsoft.com/office/powerpoint/2010/main" val="197482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60427696-9941-474F-993A-9FF5BEEF0956}"/>
              </a:ext>
            </a:extLst>
          </p:cNvPr>
          <p:cNvGrpSpPr/>
          <p:nvPr/>
        </p:nvGrpSpPr>
        <p:grpSpPr>
          <a:xfrm rot="21120000" flipH="1">
            <a:off x="862546" y="2185560"/>
            <a:ext cx="4860000" cy="2160000"/>
            <a:chOff x="783426" y="4293096"/>
            <a:chExt cx="2956243" cy="1668177"/>
          </a:xfrm>
          <a:effectLst>
            <a:outerShdw blurRad="50800" dist="38100" dir="5400000" algn="t" rotWithShape="0">
              <a:prstClr val="black">
                <a:alpha val="40000"/>
              </a:prstClr>
            </a:outerShdw>
          </a:effectLst>
        </p:grpSpPr>
        <p:sp>
          <p:nvSpPr>
            <p:cNvPr id="4" name="Round Diagonal Corner Rectangle 12">
              <a:extLst>
                <a:ext uri="{FF2B5EF4-FFF2-40B4-BE49-F238E27FC236}">
                  <a16:creationId xmlns:a16="http://schemas.microsoft.com/office/drawing/2014/main" id="{3EBEDE3B-2F1F-41CB-ABA1-7FA5A262F1F3}"/>
                </a:ext>
              </a:extLst>
            </p:cNvPr>
            <p:cNvSpPr/>
            <p:nvPr/>
          </p:nvSpPr>
          <p:spPr>
            <a:xfrm flipH="1">
              <a:off x="783426" y="4293096"/>
              <a:ext cx="2956243" cy="1668177"/>
            </a:xfrm>
            <a:prstGeom prst="round2DiagRect">
              <a:avLst>
                <a:gd name="adj1" fmla="val 0"/>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anose="020B0604020202020204" pitchFamily="34" charset="0"/>
              </a:endParaRPr>
            </a:p>
          </p:txBody>
        </p:sp>
        <p:sp>
          <p:nvSpPr>
            <p:cNvPr id="5" name="Round Diagonal Corner Rectangle 13">
              <a:extLst>
                <a:ext uri="{FF2B5EF4-FFF2-40B4-BE49-F238E27FC236}">
                  <a16:creationId xmlns:a16="http://schemas.microsoft.com/office/drawing/2014/main" id="{DEB0EFC3-45D8-4B67-8123-E4000AC6372F}"/>
                </a:ext>
              </a:extLst>
            </p:cNvPr>
            <p:cNvSpPr/>
            <p:nvPr/>
          </p:nvSpPr>
          <p:spPr>
            <a:xfrm flipH="1">
              <a:off x="857392" y="4373601"/>
              <a:ext cx="2808313" cy="1501359"/>
            </a:xfrm>
            <a:prstGeom prst="round2DiagRect">
              <a:avLst>
                <a:gd name="adj1" fmla="val 50000"/>
                <a:gd name="adj2" fmla="val 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defTabSz="1219170">
                <a:defRPr/>
              </a:pPr>
              <a:r>
                <a:rPr lang="zh-TW" altLang="en-US" sz="2800" b="1" dirty="0">
                  <a:solidFill>
                    <a:schemeClr val="bg1"/>
                  </a:solidFill>
                  <a:latin typeface="Arial" panose="020B0604020202020204" pitchFamily="34" charset="0"/>
                  <a:ea typeface="微軟正黑體" panose="020B0604030504040204" pitchFamily="34" charset="-120"/>
                  <a:sym typeface="Arial"/>
                </a:rPr>
                <a:t>修課紀錄內容</a:t>
              </a:r>
            </a:p>
            <a:p>
              <a:pPr algn="ctr" defTabSz="1219170">
                <a:defRPr/>
              </a:pPr>
              <a:endParaRPr lang="en-US" altLang="zh-TW" sz="1000" dirty="0">
                <a:solidFill>
                  <a:srgbClr val="000000"/>
                </a:solidFill>
                <a:latin typeface="Arial" panose="020B0604020202020204" pitchFamily="34" charset="0"/>
                <a:ea typeface="微軟正黑體" panose="020B0604030504040204" pitchFamily="34" charset="-120"/>
                <a:sym typeface="Arial"/>
              </a:endParaRPr>
            </a:p>
            <a:p>
              <a:pPr defTabSz="1219170">
                <a:defRPr/>
              </a:pPr>
              <a:r>
                <a:rPr lang="zh-TW" altLang="en-US" dirty="0">
                  <a:solidFill>
                    <a:schemeClr val="bg1"/>
                  </a:solidFill>
                  <a:latin typeface="Arial" panose="020B0604020202020204" pitchFamily="34" charset="0"/>
                  <a:ea typeface="微軟正黑體" panose="020B0604030504040204" pitchFamily="34" charset="-120"/>
                  <a:sym typeface="Arial"/>
                </a:rPr>
                <a:t>           </a:t>
              </a:r>
              <a:r>
                <a:rPr lang="en-US" altLang="zh-TW" dirty="0">
                  <a:solidFill>
                    <a:schemeClr val="bg1"/>
                  </a:solidFill>
                  <a:latin typeface="Arial" panose="020B0604020202020204" pitchFamily="34" charset="0"/>
                  <a:ea typeface="微軟正黑體" panose="020B0604030504040204" pitchFamily="34" charset="-120"/>
                  <a:sym typeface="Arial"/>
                </a:rPr>
                <a:t>1-</a:t>
              </a:r>
              <a:r>
                <a:rPr lang="zh-TW" altLang="en-US" dirty="0">
                  <a:solidFill>
                    <a:schemeClr val="bg1"/>
                  </a:solidFill>
                  <a:latin typeface="Arial" panose="020B0604020202020204" pitchFamily="34" charset="0"/>
                  <a:ea typeface="微軟正黑體" panose="020B0604030504040204" pitchFamily="34" charset="-120"/>
                  <a:sym typeface="Arial"/>
                </a:rPr>
                <a:t>第六學期各學科成績</a:t>
              </a:r>
              <a:br>
                <a:rPr lang="en-US" altLang="zh-TW" dirty="0">
                  <a:solidFill>
                    <a:schemeClr val="bg1"/>
                  </a:solidFill>
                  <a:latin typeface="Arial" panose="020B0604020202020204" pitchFamily="34" charset="0"/>
                  <a:ea typeface="微軟正黑體" panose="020B0604030504040204" pitchFamily="34" charset="-120"/>
                  <a:sym typeface="Arial"/>
                </a:rPr>
              </a:br>
              <a:r>
                <a:rPr lang="zh-TW" altLang="en-US" dirty="0">
                  <a:solidFill>
                    <a:schemeClr val="bg1"/>
                  </a:solidFill>
                  <a:latin typeface="Arial" panose="020B0604020202020204" pitchFamily="34" charset="0"/>
                  <a:ea typeface="微軟正黑體" panose="020B0604030504040204" pitchFamily="34" charset="-120"/>
                  <a:sym typeface="Arial"/>
                </a:rPr>
                <a:t>                </a:t>
              </a:r>
              <a:r>
                <a:rPr lang="en-US" altLang="zh-TW" dirty="0">
                  <a:solidFill>
                    <a:schemeClr val="bg1"/>
                  </a:solidFill>
                  <a:latin typeface="Arial" panose="020B0604020202020204" pitchFamily="34" charset="0"/>
                  <a:ea typeface="微軟正黑體" panose="020B0604030504040204" pitchFamily="34" charset="-120"/>
                  <a:sym typeface="Arial"/>
                </a:rPr>
                <a:t>(</a:t>
              </a:r>
              <a:r>
                <a:rPr lang="zh-TW" altLang="en-US" dirty="0">
                  <a:solidFill>
                    <a:schemeClr val="bg1"/>
                  </a:solidFill>
                  <a:latin typeface="Arial" panose="020B0604020202020204" pitchFamily="34" charset="0"/>
                  <a:ea typeface="微軟正黑體" panose="020B0604030504040204" pitchFamily="34" charset="-120"/>
                  <a:sym typeface="Arial"/>
                </a:rPr>
                <a:t>含必修及選修</a:t>
              </a:r>
              <a:r>
                <a:rPr lang="en-US" altLang="zh-TW" dirty="0">
                  <a:solidFill>
                    <a:schemeClr val="bg1"/>
                  </a:solidFill>
                  <a:latin typeface="Arial" panose="020B0604020202020204" pitchFamily="34" charset="0"/>
                  <a:ea typeface="微軟正黑體" panose="020B0604030504040204" pitchFamily="34" charset="-120"/>
                  <a:sym typeface="Arial"/>
                </a:rPr>
                <a:t>)</a:t>
              </a:r>
            </a:p>
            <a:p>
              <a:pPr defTabSz="1219170">
                <a:defRPr/>
              </a:pPr>
              <a:r>
                <a:rPr lang="en-US" altLang="zh-TW" dirty="0">
                  <a:solidFill>
                    <a:schemeClr val="bg1"/>
                  </a:solidFill>
                  <a:latin typeface="Arial" panose="020B0604020202020204" pitchFamily="34" charset="0"/>
                  <a:ea typeface="微軟正黑體" panose="020B0604030504040204" pitchFamily="34" charset="-120"/>
                  <a:sym typeface="Arial"/>
                </a:rPr>
                <a:t>           2-</a:t>
              </a:r>
              <a:r>
                <a:rPr lang="zh-TW" altLang="en-US" dirty="0">
                  <a:solidFill>
                    <a:schemeClr val="bg1"/>
                  </a:solidFill>
                  <a:latin typeface="Arial" panose="020B0604020202020204" pitchFamily="34" charset="0"/>
                  <a:ea typeface="微軟正黑體" panose="020B0604030504040204" pitchFamily="34" charset="-120"/>
                  <a:sym typeface="Arial"/>
                </a:rPr>
                <a:t>第六學期學業成績總平均</a:t>
              </a:r>
            </a:p>
            <a:p>
              <a:pPr defTabSz="1219170">
                <a:defRPr/>
              </a:pPr>
              <a:r>
                <a:rPr lang="en-US" altLang="zh-TW" dirty="0">
                  <a:solidFill>
                    <a:schemeClr val="bg1"/>
                  </a:solidFill>
                  <a:latin typeface="Arial" panose="020B0604020202020204" pitchFamily="34" charset="0"/>
                  <a:ea typeface="微軟正黑體" panose="020B0604030504040204" pitchFamily="34" charset="-120"/>
                  <a:sym typeface="Arial"/>
                </a:rPr>
                <a:t>           3-</a:t>
              </a:r>
              <a:r>
                <a:rPr lang="zh-TW" altLang="en-US" dirty="0">
                  <a:solidFill>
                    <a:schemeClr val="bg1"/>
                  </a:solidFill>
                  <a:latin typeface="Arial" panose="020B0604020202020204" pitchFamily="34" charset="0"/>
                  <a:ea typeface="微軟正黑體" panose="020B0604030504040204" pitchFamily="34" charset="-120"/>
                  <a:sym typeface="Arial"/>
                </a:rPr>
                <a:t>蓋教務處章戳</a:t>
              </a:r>
              <a:r>
                <a:rPr lang="en-US" altLang="zh-TW" dirty="0">
                  <a:solidFill>
                    <a:schemeClr val="bg1"/>
                  </a:solidFill>
                  <a:latin typeface="Arial" panose="020B0604020202020204" pitchFamily="34" charset="0"/>
                  <a:ea typeface="微軟正黑體" panose="020B0604030504040204" pitchFamily="34" charset="-120"/>
                  <a:sym typeface="Arial"/>
                </a:rPr>
                <a:t>(</a:t>
              </a:r>
              <a:r>
                <a:rPr lang="zh-TW" altLang="en-US" dirty="0">
                  <a:solidFill>
                    <a:schemeClr val="bg1"/>
                  </a:solidFill>
                  <a:latin typeface="Arial" panose="020B0604020202020204" pitchFamily="34" charset="0"/>
                  <a:ea typeface="微軟正黑體" panose="020B0604030504040204" pitchFamily="34" charset="-120"/>
                  <a:sym typeface="Arial"/>
                </a:rPr>
                <a:t>或浮水印</a:t>
              </a:r>
              <a:r>
                <a:rPr lang="en-US" altLang="zh-TW" dirty="0">
                  <a:solidFill>
                    <a:schemeClr val="bg1"/>
                  </a:solidFill>
                  <a:latin typeface="Arial" panose="020B0604020202020204" pitchFamily="34" charset="0"/>
                  <a:ea typeface="微軟正黑體" panose="020B0604030504040204" pitchFamily="34" charset="-120"/>
                  <a:sym typeface="Arial"/>
                </a:rPr>
                <a:t>)</a:t>
              </a:r>
            </a:p>
          </p:txBody>
        </p:sp>
      </p:grpSp>
      <p:grpSp>
        <p:nvGrpSpPr>
          <p:cNvPr id="6" name="Group 2">
            <a:extLst>
              <a:ext uri="{FF2B5EF4-FFF2-40B4-BE49-F238E27FC236}">
                <a16:creationId xmlns:a16="http://schemas.microsoft.com/office/drawing/2014/main" id="{B4C647B2-E874-47C6-BF4B-E676EBD9FFCC}"/>
              </a:ext>
            </a:extLst>
          </p:cNvPr>
          <p:cNvGrpSpPr/>
          <p:nvPr/>
        </p:nvGrpSpPr>
        <p:grpSpPr>
          <a:xfrm rot="300000" flipH="1">
            <a:off x="5245141" y="1778854"/>
            <a:ext cx="6300000" cy="3132000"/>
            <a:chOff x="696478" y="4293100"/>
            <a:chExt cx="3043191" cy="2463655"/>
          </a:xfrm>
          <a:effectLst>
            <a:outerShdw blurRad="50800" dist="38100" dir="5400000" algn="t" rotWithShape="0">
              <a:prstClr val="black">
                <a:alpha val="40000"/>
              </a:prstClr>
            </a:outerShdw>
          </a:effectLst>
        </p:grpSpPr>
        <p:sp>
          <p:nvSpPr>
            <p:cNvPr id="7" name="Round Diagonal Corner Rectangle 6">
              <a:extLst>
                <a:ext uri="{FF2B5EF4-FFF2-40B4-BE49-F238E27FC236}">
                  <a16:creationId xmlns:a16="http://schemas.microsoft.com/office/drawing/2014/main" id="{1144455E-54D9-4D29-8777-4A833D1F1B71}"/>
                </a:ext>
              </a:extLst>
            </p:cNvPr>
            <p:cNvSpPr/>
            <p:nvPr/>
          </p:nvSpPr>
          <p:spPr>
            <a:xfrm flipH="1">
              <a:off x="696478" y="4293100"/>
              <a:ext cx="3043191" cy="2463655"/>
            </a:xfrm>
            <a:prstGeom prst="round2DiagRect">
              <a:avLst>
                <a:gd name="adj1" fmla="val 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anose="020B0604020202020204" pitchFamily="34" charset="0"/>
              </a:endParaRPr>
            </a:p>
          </p:txBody>
        </p:sp>
        <p:sp>
          <p:nvSpPr>
            <p:cNvPr id="8" name="Round Diagonal Corner Rectangle 7">
              <a:extLst>
                <a:ext uri="{FF2B5EF4-FFF2-40B4-BE49-F238E27FC236}">
                  <a16:creationId xmlns:a16="http://schemas.microsoft.com/office/drawing/2014/main" id="{2348B380-72D1-4D27-B737-81C214ED50B2}"/>
                </a:ext>
              </a:extLst>
            </p:cNvPr>
            <p:cNvSpPr/>
            <p:nvPr/>
          </p:nvSpPr>
          <p:spPr>
            <a:xfrm flipH="1">
              <a:off x="779020" y="4392211"/>
              <a:ext cx="2886684" cy="2265431"/>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0" numCol="1" spcCol="0" rtlCol="0" fromWordArt="0" anchor="ctr" anchorCtr="0" forceAA="0" compatLnSpc="1">
              <a:prstTxWarp prst="textNoShape">
                <a:avLst/>
              </a:prstTxWarp>
              <a:noAutofit/>
            </a:bodyPr>
            <a:lstStyle/>
            <a:p>
              <a:pPr algn="ctr" defTabSz="1219170">
                <a:defRPr/>
              </a:pPr>
              <a:r>
                <a:rPr lang="zh-TW" altLang="en-US" sz="3200" b="1" dirty="0">
                  <a:solidFill>
                    <a:schemeClr val="bg1"/>
                  </a:solidFill>
                  <a:latin typeface="+mn-ea"/>
                  <a:sym typeface="Arial"/>
                </a:rPr>
                <a:t>檔案格式</a:t>
              </a:r>
              <a:endParaRPr lang="en-US" altLang="zh-TW" sz="3200" b="1" dirty="0">
                <a:solidFill>
                  <a:schemeClr val="bg1"/>
                </a:solidFill>
                <a:latin typeface="+mn-ea"/>
                <a:sym typeface="Arial"/>
              </a:endParaRPr>
            </a:p>
            <a:p>
              <a:pPr algn="ctr" defTabSz="1219170">
                <a:defRPr/>
              </a:pPr>
              <a:endParaRPr lang="zh-TW" altLang="en-US" sz="1000" b="1" dirty="0">
                <a:solidFill>
                  <a:schemeClr val="bg1"/>
                </a:solidFill>
                <a:sym typeface="Arial"/>
              </a:endParaRPr>
            </a:p>
            <a:p>
              <a:pPr marL="0" lvl="1" defTabSz="1219170">
                <a:defRPr/>
              </a:pPr>
              <a:r>
                <a:rPr lang="en-US" altLang="zh-TW" dirty="0">
                  <a:solidFill>
                    <a:schemeClr val="bg1"/>
                  </a:solidFill>
                  <a:latin typeface="+mn-ea"/>
                  <a:sym typeface="Arial"/>
                </a:rPr>
                <a:t>1-</a:t>
              </a:r>
              <a:r>
                <a:rPr lang="zh-TW" altLang="en-US" dirty="0">
                  <a:solidFill>
                    <a:schemeClr val="bg1"/>
                  </a:solidFill>
                  <a:latin typeface="+mn-ea"/>
                  <a:sym typeface="Arial"/>
                </a:rPr>
                <a:t>規格： </a:t>
              </a:r>
              <a:r>
                <a:rPr lang="en-US" altLang="zh-TW" dirty="0">
                  <a:solidFill>
                    <a:schemeClr val="bg1"/>
                  </a:solidFill>
                  <a:latin typeface="+mn-ea"/>
                  <a:sym typeface="Arial"/>
                </a:rPr>
                <a:t>A4</a:t>
              </a:r>
              <a:r>
                <a:rPr lang="zh-TW" altLang="en-US" dirty="0">
                  <a:solidFill>
                    <a:schemeClr val="bg1"/>
                  </a:solidFill>
                  <a:latin typeface="+mn-ea"/>
                  <a:sym typeface="Arial"/>
                </a:rPr>
                <a:t>、</a:t>
              </a:r>
              <a:r>
                <a:rPr lang="en-US" altLang="zh-TW" dirty="0">
                  <a:solidFill>
                    <a:schemeClr val="bg1"/>
                  </a:solidFill>
                  <a:latin typeface="+mn-ea"/>
                  <a:sym typeface="Arial"/>
                </a:rPr>
                <a:t>PDF</a:t>
              </a:r>
            </a:p>
            <a:p>
              <a:pPr marL="0" lvl="1" defTabSz="1219170">
                <a:defRPr/>
              </a:pPr>
              <a:r>
                <a:rPr lang="en-US" altLang="zh-TW" dirty="0">
                  <a:solidFill>
                    <a:schemeClr val="bg1"/>
                  </a:solidFill>
                  <a:latin typeface="+mn-ea"/>
                  <a:sym typeface="Arial"/>
                </a:rPr>
                <a:t>2-</a:t>
              </a:r>
              <a:r>
                <a:rPr lang="zh-TW" altLang="en-US" dirty="0">
                  <a:solidFill>
                    <a:schemeClr val="bg1"/>
                  </a:solidFill>
                  <a:latin typeface="+mn-ea"/>
                  <a:sym typeface="Arial"/>
                </a:rPr>
                <a:t>大小及頁數：</a:t>
              </a:r>
              <a:r>
                <a:rPr lang="en-US" altLang="zh-TW" dirty="0">
                  <a:solidFill>
                    <a:schemeClr val="bg1"/>
                  </a:solidFill>
                  <a:latin typeface="+mn-ea"/>
                  <a:sym typeface="Arial"/>
                </a:rPr>
                <a:t>500KB</a:t>
              </a:r>
              <a:r>
                <a:rPr lang="zh-TW" altLang="en-US" dirty="0">
                  <a:solidFill>
                    <a:schemeClr val="bg1"/>
                  </a:solidFill>
                  <a:latin typeface="+mn-ea"/>
                  <a:sym typeface="Arial"/>
                </a:rPr>
                <a:t>以內及</a:t>
              </a:r>
              <a:r>
                <a:rPr lang="en-US" altLang="zh-TW" dirty="0">
                  <a:solidFill>
                    <a:schemeClr val="bg1"/>
                  </a:solidFill>
                  <a:latin typeface="+mn-ea"/>
                  <a:sym typeface="Arial"/>
                </a:rPr>
                <a:t>2</a:t>
              </a:r>
              <a:r>
                <a:rPr lang="zh-TW" altLang="en-US" dirty="0">
                  <a:solidFill>
                    <a:schemeClr val="bg1"/>
                  </a:solidFill>
                  <a:latin typeface="+mn-ea"/>
                  <a:sym typeface="Arial"/>
                </a:rPr>
                <a:t>頁</a:t>
              </a:r>
              <a:endParaRPr lang="en-US" altLang="zh-TW" b="1" dirty="0">
                <a:solidFill>
                  <a:schemeClr val="bg1"/>
                </a:solidFill>
                <a:latin typeface="+mn-ea"/>
                <a:sym typeface="Arial"/>
              </a:endParaRPr>
            </a:p>
            <a:p>
              <a:pPr marL="0" lvl="1" defTabSz="1219170">
                <a:defRPr/>
              </a:pPr>
              <a:r>
                <a:rPr lang="en-US" altLang="zh-TW" dirty="0">
                  <a:solidFill>
                    <a:schemeClr val="bg1"/>
                  </a:solidFill>
                  <a:latin typeface="+mn-ea"/>
                  <a:sym typeface="Arial"/>
                </a:rPr>
                <a:t>3-PDF</a:t>
              </a:r>
              <a:r>
                <a:rPr lang="zh-TW" altLang="en-US" dirty="0">
                  <a:solidFill>
                    <a:schemeClr val="bg1"/>
                  </a:solidFill>
                  <a:latin typeface="+mn-ea"/>
                  <a:sym typeface="Arial"/>
                </a:rPr>
                <a:t>版本：</a:t>
              </a:r>
              <a:r>
                <a:rPr lang="en-US" altLang="zh-TW" dirty="0">
                  <a:solidFill>
                    <a:schemeClr val="bg1"/>
                  </a:solidFill>
                  <a:latin typeface="+mn-ea"/>
                  <a:sym typeface="Arial"/>
                </a:rPr>
                <a:t>Acrobat 6.0 </a:t>
              </a:r>
              <a:r>
                <a:rPr lang="zh-TW" altLang="en-US" dirty="0">
                  <a:solidFill>
                    <a:schemeClr val="bg1"/>
                  </a:solidFill>
                  <a:latin typeface="+mn-ea"/>
                  <a:sym typeface="Arial"/>
                </a:rPr>
                <a:t>以上</a:t>
              </a:r>
            </a:p>
            <a:p>
              <a:pPr marL="0" lvl="1" defTabSz="1219170">
                <a:defRPr/>
              </a:pPr>
              <a:r>
                <a:rPr lang="en-US" altLang="zh-TW" dirty="0">
                  <a:solidFill>
                    <a:schemeClr val="bg1"/>
                  </a:solidFill>
                  <a:latin typeface="+mn-ea"/>
                  <a:sym typeface="Arial"/>
                </a:rPr>
                <a:t>4-</a:t>
              </a:r>
              <a:r>
                <a:rPr lang="zh-TW" altLang="en-US" dirty="0">
                  <a:solidFill>
                    <a:schemeClr val="bg1"/>
                  </a:solidFill>
                  <a:latin typeface="+mn-ea"/>
                  <a:sym typeface="Arial"/>
                </a:rPr>
                <a:t>不得設定保全及其他特殊功能</a:t>
              </a:r>
            </a:p>
            <a:p>
              <a:pPr marL="0" lvl="1" defTabSz="1219170">
                <a:defRPr/>
              </a:pPr>
              <a:r>
                <a:rPr lang="en-US" altLang="zh-TW" dirty="0">
                  <a:solidFill>
                    <a:schemeClr val="bg1"/>
                  </a:solidFill>
                  <a:latin typeface="+mn-ea"/>
                  <a:sym typeface="Arial"/>
                </a:rPr>
                <a:t>5-</a:t>
              </a:r>
              <a:r>
                <a:rPr lang="zh-TW" altLang="en-US" dirty="0">
                  <a:solidFill>
                    <a:schemeClr val="bg1"/>
                  </a:solidFill>
                  <a:latin typeface="+mn-ea"/>
                  <a:sym typeface="Arial"/>
                </a:rPr>
                <a:t>解析度：建議設定</a:t>
              </a:r>
              <a:r>
                <a:rPr lang="en-US" altLang="zh-TW" dirty="0">
                  <a:solidFill>
                    <a:schemeClr val="bg1"/>
                  </a:solidFill>
                  <a:latin typeface="+mn-ea"/>
                  <a:sym typeface="Arial"/>
                </a:rPr>
                <a:t>200dpi</a:t>
              </a:r>
              <a:r>
                <a:rPr lang="zh-TW" altLang="en-US" dirty="0">
                  <a:solidFill>
                    <a:schemeClr val="bg1"/>
                  </a:solidFill>
                  <a:latin typeface="+mn-ea"/>
                  <a:sym typeface="Arial"/>
                </a:rPr>
                <a:t>以上，可清楚閱讀內容</a:t>
              </a:r>
            </a:p>
            <a:p>
              <a:pPr marL="0" lvl="1" defTabSz="1219170">
                <a:defRPr/>
              </a:pPr>
              <a:r>
                <a:rPr lang="en-US" altLang="zh-TW" dirty="0">
                  <a:solidFill>
                    <a:schemeClr val="bg1"/>
                  </a:solidFill>
                  <a:latin typeface="+mn-ea"/>
                  <a:sym typeface="Arial"/>
                </a:rPr>
                <a:t>6-</a:t>
              </a:r>
              <a:r>
                <a:rPr lang="zh-TW" altLang="en-US" dirty="0">
                  <a:solidFill>
                    <a:schemeClr val="bg1"/>
                  </a:solidFill>
                  <a:latin typeface="+mn-ea"/>
                  <a:sym typeface="Arial"/>
                </a:rPr>
                <a:t>檔名：「學測報名序號」或「身分證號碼」</a:t>
              </a:r>
              <a:br>
                <a:rPr lang="en-US" altLang="zh-TW" dirty="0">
                  <a:solidFill>
                    <a:schemeClr val="bg1"/>
                  </a:solidFill>
                  <a:latin typeface="+mn-ea"/>
                  <a:sym typeface="Arial"/>
                </a:rPr>
              </a:br>
              <a:r>
                <a:rPr lang="en-US" altLang="zh-TW" dirty="0">
                  <a:solidFill>
                    <a:schemeClr val="bg1"/>
                  </a:solidFill>
                  <a:latin typeface="+mn-ea"/>
                  <a:sym typeface="Arial"/>
                </a:rPr>
                <a:t>                </a:t>
              </a:r>
              <a:r>
                <a:rPr lang="zh-TW" altLang="en-US" dirty="0">
                  <a:solidFill>
                    <a:schemeClr val="bg1"/>
                  </a:solidFill>
                  <a:latin typeface="+mn-ea"/>
                  <a:sym typeface="Arial"/>
                </a:rPr>
                <a:t>擇一，且所有學生檔名須全部一致</a:t>
              </a:r>
            </a:p>
          </p:txBody>
        </p:sp>
      </p:grpSp>
      <p:sp>
        <p:nvSpPr>
          <p:cNvPr id="17" name="流程圖: 替代程序 16">
            <a:extLst>
              <a:ext uri="{FF2B5EF4-FFF2-40B4-BE49-F238E27FC236}">
                <a16:creationId xmlns:a16="http://schemas.microsoft.com/office/drawing/2014/main" id="{F179EF81-E53B-4910-A8A1-D24D4FD38B87}"/>
              </a:ext>
            </a:extLst>
          </p:cNvPr>
          <p:cNvSpPr/>
          <p:nvPr/>
        </p:nvSpPr>
        <p:spPr>
          <a:xfrm>
            <a:off x="1746659" y="5185816"/>
            <a:ext cx="7964796" cy="1260000"/>
          </a:xfrm>
          <a:prstGeom prst="flowChartAlternateProcess">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360000" indent="-285750" algn="just">
              <a:buFont typeface="Wingdings" panose="05000000000000000000" pitchFamily="2" charset="2"/>
              <a:buChar char="ü"/>
            </a:pPr>
            <a:r>
              <a:rPr lang="zh-TW" altLang="en-US" sz="2000" b="1" dirty="0">
                <a:solidFill>
                  <a:schemeClr val="tx1"/>
                </a:solidFill>
                <a:latin typeface="微軟正黑體" panose="020B0604030504040204" pitchFamily="34" charset="-120"/>
                <a:ea typeface="微軟正黑體" panose="020B0604030504040204" pitchFamily="34" charset="-120"/>
              </a:rPr>
              <a:t>成績須依「高級中等學校學生學習評量辦法」、「高級中等學校進修部學生學習評量辦法」及教育主管機關相關規定辦理。</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360000" indent="-285750" algn="just">
              <a:buFont typeface="Wingdings" panose="05000000000000000000" pitchFamily="2" charset="2"/>
              <a:buChar char="ü"/>
            </a:pPr>
            <a:r>
              <a:rPr lang="zh-TW" altLang="en-US" sz="2000" b="1" dirty="0">
                <a:solidFill>
                  <a:schemeClr val="tx1"/>
                </a:solidFill>
                <a:latin typeface="微軟正黑體" panose="020B0604030504040204" pitchFamily="34" charset="-120"/>
                <a:ea typeface="微軟正黑體" panose="020B0604030504040204" pitchFamily="34" charset="-120"/>
              </a:rPr>
              <a:t>配合大學校系第二階段指定項目甄試時程及高級中等學校處理成績所需時間，</a:t>
            </a:r>
            <a:r>
              <a:rPr lang="zh-TW" altLang="en-US" sz="2000" b="1" dirty="0">
                <a:solidFill>
                  <a:srgbClr val="FF0000"/>
                </a:solidFill>
                <a:latin typeface="微軟正黑體" panose="020B0604030504040204" pitchFamily="34" charset="-120"/>
                <a:ea typeface="微軟正黑體" panose="020B0604030504040204" pitchFamily="34" charset="-120"/>
              </a:rPr>
              <a:t>第六學期修課紀錄不含補考成績</a:t>
            </a:r>
            <a:r>
              <a:rPr lang="zh-TW" altLang="en-US" sz="2000" b="1" dirty="0">
                <a:solidFill>
                  <a:schemeClr val="tx1"/>
                </a:solidFill>
                <a:latin typeface="微軟正黑體" panose="020B0604030504040204" pitchFamily="34" charset="-120"/>
                <a:ea typeface="微軟正黑體" panose="020B0604030504040204" pitchFamily="34" charset="-120"/>
              </a:rPr>
              <a:t>。</a:t>
            </a:r>
          </a:p>
        </p:txBody>
      </p:sp>
      <p:pic>
        <p:nvPicPr>
          <p:cNvPr id="18" name="圖片 17">
            <a:extLst>
              <a:ext uri="{FF2B5EF4-FFF2-40B4-BE49-F238E27FC236}">
                <a16:creationId xmlns:a16="http://schemas.microsoft.com/office/drawing/2014/main" id="{C343F47B-07A2-4CBA-BC9F-648B28F9B5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72" y="4881984"/>
            <a:ext cx="914122" cy="914122"/>
          </a:xfrm>
          <a:prstGeom prst="rect">
            <a:avLst/>
          </a:prstGeom>
        </p:spPr>
      </p:pic>
      <p:sp>
        <p:nvSpPr>
          <p:cNvPr id="19" name="標題 5">
            <a:extLst>
              <a:ext uri="{FF2B5EF4-FFF2-40B4-BE49-F238E27FC236}">
                <a16:creationId xmlns:a16="http://schemas.microsoft.com/office/drawing/2014/main" id="{CF65FDBF-1016-4752-8ECD-59CA33D7131A}"/>
              </a:ext>
            </a:extLst>
          </p:cNvPr>
          <p:cNvSpPr txBox="1">
            <a:spLocks/>
          </p:cNvSpPr>
          <p:nvPr/>
        </p:nvSpPr>
        <p:spPr>
          <a:xfrm>
            <a:off x="1463133" y="610161"/>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修課紀錄內容及檔案格式</a:t>
            </a:r>
          </a:p>
        </p:txBody>
      </p:sp>
      <p:sp>
        <p:nvSpPr>
          <p:cNvPr id="15" name="投影片編號版面配置區 14"/>
          <p:cNvSpPr>
            <a:spLocks noGrp="1"/>
          </p:cNvSpPr>
          <p:nvPr>
            <p:ph type="sldNum" sz="quarter" idx="12"/>
          </p:nvPr>
        </p:nvSpPr>
        <p:spPr>
          <a:xfrm>
            <a:off x="9379504" y="6421823"/>
            <a:ext cx="2743200" cy="365125"/>
          </a:xfrm>
        </p:spPr>
        <p:txBody>
          <a:bodyPr/>
          <a:lstStyle/>
          <a:p>
            <a:fld id="{4C21DA63-2B3C-45C3-B269-CB67831E9283}" type="slidenum">
              <a:rPr lang="zh-TW" altLang="en-US" smtClean="0"/>
              <a:pPr/>
              <a:t>14</a:t>
            </a:fld>
            <a:endParaRPr lang="zh-TW" altLang="en-US"/>
          </a:p>
        </p:txBody>
      </p:sp>
      <p:pic>
        <p:nvPicPr>
          <p:cNvPr id="9" name="圖片 8">
            <a:extLst>
              <a:ext uri="{FF2B5EF4-FFF2-40B4-BE49-F238E27FC236}">
                <a16:creationId xmlns:a16="http://schemas.microsoft.com/office/drawing/2014/main" id="{28F48D57-8CBD-4353-8621-9C409FE28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536" y="1678564"/>
            <a:ext cx="1744658" cy="1911110"/>
          </a:xfrm>
          <a:prstGeom prst="rect">
            <a:avLst/>
          </a:prstGeom>
        </p:spPr>
      </p:pic>
    </p:spTree>
    <p:extLst>
      <p:ext uri="{BB962C8B-B14F-4D97-AF65-F5344CB8AC3E}">
        <p14:creationId xmlns:p14="http://schemas.microsoft.com/office/powerpoint/2010/main" val="2031821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网Chenying0907出品 77">
            <a:extLst>
              <a:ext uri="{FF2B5EF4-FFF2-40B4-BE49-F238E27FC236}">
                <a16:creationId xmlns:a16="http://schemas.microsoft.com/office/drawing/2014/main" id="{DF1CA231-217B-4637-8C16-3B2D8CADEB5D}"/>
              </a:ext>
            </a:extLst>
          </p:cNvPr>
          <p:cNvSpPr txBox="1"/>
          <p:nvPr/>
        </p:nvSpPr>
        <p:spPr>
          <a:xfrm>
            <a:off x="878621" y="1799566"/>
            <a:ext cx="3456000" cy="2246768"/>
          </a:xfrm>
          <a:prstGeom prst="rect">
            <a:avLst/>
          </a:prstGeom>
          <a:noFill/>
        </p:spPr>
        <p:txBody>
          <a:bodyPr wrap="square" rtlCol="0" anchor="ctr">
            <a:noAutofit/>
          </a:bodyPr>
          <a:lstStyle/>
          <a:p>
            <a:pPr algn="dist"/>
            <a:r>
              <a:rPr lang="en-US" altLang="zh-TW" sz="2800" b="1" dirty="0">
                <a:solidFill>
                  <a:srgbClr val="0033CC"/>
                </a:solidFill>
                <a:latin typeface="華康華綜體W5" panose="02000509000000000000" pitchFamily="49" charset="-120"/>
                <a:ea typeface="華康華綜體W5" panose="02000509000000000000" pitchFamily="49" charset="-120"/>
              </a:rPr>
              <a:t>112.05.15</a:t>
            </a:r>
            <a:r>
              <a:rPr lang="zh-TW" altLang="en-US" sz="2800" b="1" dirty="0">
                <a:solidFill>
                  <a:srgbClr val="0033CC"/>
                </a:solidFill>
                <a:latin typeface="華康華綜體W5" panose="02000509000000000000" pitchFamily="49" charset="-120"/>
                <a:ea typeface="華康華綜體W5" panose="02000509000000000000" pitchFamily="49" charset="-120"/>
              </a:rPr>
              <a:t> 至 </a:t>
            </a:r>
            <a:r>
              <a:rPr lang="en-US" altLang="zh-TW" sz="2800" b="1" dirty="0">
                <a:solidFill>
                  <a:srgbClr val="0033CC"/>
                </a:solidFill>
                <a:latin typeface="華康華綜體W5" panose="02000509000000000000" pitchFamily="49" charset="-120"/>
                <a:ea typeface="華康華綜體W5" panose="02000509000000000000" pitchFamily="49" charset="-120"/>
              </a:rPr>
              <a:t>05.16</a:t>
            </a:r>
          </a:p>
          <a:p>
            <a:pPr marL="36000" algn="dist"/>
            <a:r>
              <a:rPr lang="zh-TW" altLang="en-US" sz="2800" b="1" dirty="0">
                <a:solidFill>
                  <a:srgbClr val="0033CC"/>
                </a:solidFill>
                <a:latin typeface="華康華綜體W5" panose="02000509000000000000" pitchFamily="49" charset="-120"/>
                <a:ea typeface="華康華綜體W5" panose="02000509000000000000" pitchFamily="49" charset="-120"/>
              </a:rPr>
              <a:t>每日</a:t>
            </a:r>
            <a:r>
              <a:rPr lang="en-US" altLang="zh-TW" sz="2800" b="1" dirty="0">
                <a:solidFill>
                  <a:srgbClr val="0033CC"/>
                </a:solidFill>
                <a:latin typeface="華康華綜體W5" panose="02000509000000000000" pitchFamily="49" charset="-120"/>
                <a:ea typeface="華康華綜體W5" panose="02000509000000000000" pitchFamily="49" charset="-120"/>
              </a:rPr>
              <a:t>9</a:t>
            </a:r>
            <a:r>
              <a:rPr lang="zh-TW" altLang="en-US" sz="2800" b="1" dirty="0">
                <a:solidFill>
                  <a:srgbClr val="0033CC"/>
                </a:solidFill>
                <a:latin typeface="華康華綜體W5" panose="02000509000000000000" pitchFamily="49" charset="-120"/>
                <a:ea typeface="華康華綜體W5" panose="02000509000000000000" pitchFamily="49" charset="-120"/>
              </a:rPr>
              <a:t>時至</a:t>
            </a:r>
            <a:r>
              <a:rPr lang="en-US" altLang="zh-TW" sz="2800" b="1" dirty="0">
                <a:solidFill>
                  <a:srgbClr val="0033CC"/>
                </a:solidFill>
                <a:latin typeface="華康華綜體W5" panose="02000509000000000000" pitchFamily="49" charset="-120"/>
                <a:ea typeface="華康華綜體W5" panose="02000509000000000000" pitchFamily="49" charset="-120"/>
              </a:rPr>
              <a:t>21</a:t>
            </a:r>
            <a:r>
              <a:rPr lang="zh-TW" altLang="en-US" sz="2800" b="1" dirty="0">
                <a:solidFill>
                  <a:srgbClr val="0033CC"/>
                </a:solidFill>
                <a:latin typeface="華康華綜體W5" panose="02000509000000000000" pitchFamily="49" charset="-120"/>
                <a:ea typeface="華康華綜體W5" panose="02000509000000000000" pitchFamily="49" charset="-120"/>
              </a:rPr>
              <a:t>時</a:t>
            </a:r>
            <a:br>
              <a:rPr lang="en-US" altLang="zh-TW" sz="2800" b="1" dirty="0">
                <a:solidFill>
                  <a:schemeClr val="accent2"/>
                </a:solidFill>
                <a:latin typeface="微软雅黑" panose="020B0503020204020204" pitchFamily="34" charset="-122"/>
                <a:ea typeface="微软雅黑" panose="020B0503020204020204" pitchFamily="34" charset="-122"/>
              </a:rPr>
            </a:br>
            <a:endParaRPr lang="en-US" altLang="zh-TW" sz="900" b="1" dirty="0">
              <a:solidFill>
                <a:schemeClr val="accent2"/>
              </a:solidFill>
              <a:latin typeface="微软雅黑" panose="020B0503020204020204" pitchFamily="34" charset="-122"/>
              <a:ea typeface="微软雅黑" panose="020B0503020204020204" pitchFamily="34" charset="-122"/>
            </a:endParaRPr>
          </a:p>
          <a:p>
            <a:pPr algn="ctr"/>
            <a:r>
              <a:rPr lang="zh-TW" altLang="en-US" sz="2800" b="1" dirty="0">
                <a:solidFill>
                  <a:schemeClr val="accent4"/>
                </a:solidFill>
                <a:latin typeface="微软雅黑" panose="020B0503020204020204" pitchFamily="34" charset="-122"/>
                <a:ea typeface="微软雅黑" panose="020B0503020204020204" pitchFamily="34" charset="-122"/>
              </a:rPr>
              <a:t>通過第一階段篩選</a:t>
            </a:r>
            <a:endParaRPr lang="en-US" altLang="zh-TW" sz="2800" b="1" dirty="0">
              <a:solidFill>
                <a:schemeClr val="accent4"/>
              </a:solidFill>
              <a:latin typeface="微软雅黑" panose="020B0503020204020204" pitchFamily="34" charset="-122"/>
              <a:ea typeface="微软雅黑" panose="020B0503020204020204" pitchFamily="34" charset="-122"/>
            </a:endParaRPr>
          </a:p>
          <a:p>
            <a:pPr algn="ctr"/>
            <a:r>
              <a:rPr lang="zh-TW" altLang="en-US" sz="2800" b="1" dirty="0">
                <a:solidFill>
                  <a:schemeClr val="accent4"/>
                </a:solidFill>
                <a:latin typeface="微软雅黑" panose="020B0503020204020204" pitchFamily="34" charset="-122"/>
                <a:ea typeface="微软雅黑" panose="020B0503020204020204" pitchFamily="34" charset="-122"/>
              </a:rPr>
              <a:t>應屆畢業生查詢</a:t>
            </a:r>
            <a:endParaRPr lang="en-US" altLang="zh-TW" sz="2800" b="1" dirty="0">
              <a:solidFill>
                <a:schemeClr val="accent4"/>
              </a:solidFill>
              <a:latin typeface="微软雅黑" panose="020B0503020204020204" pitchFamily="34" charset="-122"/>
              <a:ea typeface="微软雅黑" panose="020B0503020204020204" pitchFamily="34" charset="-122"/>
            </a:endParaRPr>
          </a:p>
          <a:p>
            <a:pPr algn="ctr"/>
            <a:r>
              <a:rPr lang="zh-TW" altLang="en-US" sz="2800" b="1" dirty="0">
                <a:solidFill>
                  <a:schemeClr val="accent4"/>
                </a:solidFill>
                <a:latin typeface="微软雅黑" panose="020B0503020204020204" pitchFamily="34" charset="-122"/>
                <a:ea typeface="微软雅黑" panose="020B0503020204020204" pitchFamily="34" charset="-122"/>
              </a:rPr>
              <a:t>第六學期修課紀錄</a:t>
            </a:r>
          </a:p>
        </p:txBody>
      </p:sp>
      <p:sp>
        <p:nvSpPr>
          <p:cNvPr id="7" name="淘宝网Chenying0907出品 78">
            <a:extLst>
              <a:ext uri="{FF2B5EF4-FFF2-40B4-BE49-F238E27FC236}">
                <a16:creationId xmlns:a16="http://schemas.microsoft.com/office/drawing/2014/main" id="{DD5C8137-2BE5-40FA-89D8-FB9F2184E279}"/>
              </a:ext>
            </a:extLst>
          </p:cNvPr>
          <p:cNvSpPr txBox="1"/>
          <p:nvPr/>
        </p:nvSpPr>
        <p:spPr>
          <a:xfrm>
            <a:off x="571407" y="4234068"/>
            <a:ext cx="3854937" cy="1318032"/>
          </a:xfrm>
          <a:prstGeom prst="rect">
            <a:avLst/>
          </a:prstGeom>
          <a:noFill/>
        </p:spPr>
        <p:txBody>
          <a:bodyPr wrap="square" rtlCol="0">
            <a:noAutofit/>
          </a:bodyPr>
          <a:lstStyle/>
          <a:p>
            <a:pPr algn="just"/>
            <a:r>
              <a:rPr lang="zh-TW" altLang="en-US" sz="2000" b="1" dirty="0">
                <a:latin typeface="微軟正黑體" panose="020B0604030504040204" pitchFamily="34" charset="-120"/>
                <a:ea typeface="微軟正黑體" panose="020B0604030504040204" pitchFamily="34" charset="-120"/>
              </a:rPr>
              <a:t>點選「應屆畢業生查詢第六學期修課紀錄系統」查詢第六學期修課紀錄。如學業成績有誤者應於查詢截止日前向就讀學校反映。</a:t>
            </a:r>
          </a:p>
        </p:txBody>
      </p:sp>
      <p:sp>
        <p:nvSpPr>
          <p:cNvPr id="9" name="淘宝网Chenying0907出品 77">
            <a:extLst>
              <a:ext uri="{FF2B5EF4-FFF2-40B4-BE49-F238E27FC236}">
                <a16:creationId xmlns:a16="http://schemas.microsoft.com/office/drawing/2014/main" id="{145B671C-A917-4CE5-A21A-1AC571B236ED}"/>
              </a:ext>
            </a:extLst>
          </p:cNvPr>
          <p:cNvSpPr txBox="1"/>
          <p:nvPr/>
        </p:nvSpPr>
        <p:spPr>
          <a:xfrm>
            <a:off x="7868924" y="1762109"/>
            <a:ext cx="3420000" cy="2017832"/>
          </a:xfrm>
          <a:prstGeom prst="rect">
            <a:avLst/>
          </a:prstGeom>
          <a:noFill/>
        </p:spPr>
        <p:txBody>
          <a:bodyPr wrap="square" rtlCol="0" anchor="ctr">
            <a:noAutofit/>
          </a:bodyPr>
          <a:lstStyle/>
          <a:p>
            <a:pPr algn="dist"/>
            <a:r>
              <a:rPr lang="en-US" altLang="zh-TW" sz="2800" b="1" dirty="0">
                <a:solidFill>
                  <a:srgbClr val="0033CC"/>
                </a:solidFill>
                <a:latin typeface="華康華綜體W5" panose="02000509000000000000" pitchFamily="49" charset="-120"/>
                <a:ea typeface="華康華綜體W5" panose="02000509000000000000" pitchFamily="49" charset="-120"/>
              </a:rPr>
              <a:t>112.05.15</a:t>
            </a:r>
            <a:r>
              <a:rPr lang="zh-TW" altLang="en-US" sz="2800" b="1" dirty="0">
                <a:solidFill>
                  <a:srgbClr val="0033CC"/>
                </a:solidFill>
                <a:latin typeface="華康華綜體W5" panose="02000509000000000000" pitchFamily="49" charset="-120"/>
                <a:ea typeface="華康華綜體W5" panose="02000509000000000000" pitchFamily="49" charset="-120"/>
              </a:rPr>
              <a:t> 至 </a:t>
            </a:r>
            <a:r>
              <a:rPr lang="en-US" altLang="zh-TW" sz="2800" b="1" dirty="0">
                <a:solidFill>
                  <a:srgbClr val="0033CC"/>
                </a:solidFill>
                <a:latin typeface="華康華綜體W5" panose="02000509000000000000" pitchFamily="49" charset="-120"/>
                <a:ea typeface="華康華綜體W5" panose="02000509000000000000" pitchFamily="49" charset="-120"/>
              </a:rPr>
              <a:t>05.17</a:t>
            </a:r>
          </a:p>
          <a:p>
            <a:pPr marL="36000" algn="dist"/>
            <a:r>
              <a:rPr lang="zh-TW" altLang="en-US" sz="2800" b="1" dirty="0">
                <a:solidFill>
                  <a:srgbClr val="0033CC"/>
                </a:solidFill>
                <a:latin typeface="華康華綜體W5" panose="02000509000000000000" pitchFamily="49" charset="-120"/>
                <a:ea typeface="華康華綜體W5" panose="02000509000000000000" pitchFamily="49" charset="-120"/>
              </a:rPr>
              <a:t>每日</a:t>
            </a:r>
            <a:r>
              <a:rPr lang="en-US" altLang="zh-TW" sz="2800" b="1" dirty="0">
                <a:solidFill>
                  <a:srgbClr val="0033CC"/>
                </a:solidFill>
                <a:latin typeface="華康華綜體W5" panose="02000509000000000000" pitchFamily="49" charset="-120"/>
                <a:ea typeface="華康華綜體W5" panose="02000509000000000000" pitchFamily="49" charset="-120"/>
              </a:rPr>
              <a:t>9</a:t>
            </a:r>
            <a:r>
              <a:rPr lang="zh-TW" altLang="en-US" sz="2800" b="1" dirty="0">
                <a:solidFill>
                  <a:srgbClr val="0033CC"/>
                </a:solidFill>
                <a:latin typeface="華康華綜體W5" panose="02000509000000000000" pitchFamily="49" charset="-120"/>
                <a:ea typeface="華康華綜體W5" panose="02000509000000000000" pitchFamily="49" charset="-120"/>
              </a:rPr>
              <a:t>時至</a:t>
            </a:r>
            <a:r>
              <a:rPr lang="en-US" altLang="zh-TW" sz="2800" b="1" dirty="0">
                <a:solidFill>
                  <a:srgbClr val="0033CC"/>
                </a:solidFill>
                <a:latin typeface="華康華綜體W5" panose="02000509000000000000" pitchFamily="49" charset="-120"/>
                <a:ea typeface="華康華綜體W5" panose="02000509000000000000" pitchFamily="49" charset="-120"/>
              </a:rPr>
              <a:t>19</a:t>
            </a:r>
            <a:r>
              <a:rPr lang="zh-TW" altLang="en-US" sz="2800" b="1" dirty="0">
                <a:solidFill>
                  <a:srgbClr val="0033CC"/>
                </a:solidFill>
                <a:latin typeface="華康華綜體W5" panose="02000509000000000000" pitchFamily="49" charset="-120"/>
                <a:ea typeface="華康華綜體W5" panose="02000509000000000000" pitchFamily="49" charset="-120"/>
              </a:rPr>
              <a:t>時</a:t>
            </a:r>
            <a:endParaRPr lang="en-US" altLang="zh-TW" sz="2800" b="1" dirty="0">
              <a:solidFill>
                <a:srgbClr val="0033CC"/>
              </a:solidFill>
              <a:latin typeface="華康華綜體W5" panose="02000509000000000000" pitchFamily="49" charset="-120"/>
              <a:ea typeface="華康華綜體W5" panose="02000509000000000000" pitchFamily="49" charset="-120"/>
            </a:endParaRPr>
          </a:p>
          <a:p>
            <a:pPr algn="ctr">
              <a:spcBef>
                <a:spcPts val="1800"/>
              </a:spcBef>
            </a:pPr>
            <a:r>
              <a:rPr lang="zh-TW" altLang="en-US" sz="2800" b="1" dirty="0">
                <a:solidFill>
                  <a:schemeClr val="accent4"/>
                </a:solidFill>
                <a:latin typeface="微软雅黑" panose="020B0503020204020204" pitchFamily="34" charset="-122"/>
                <a:ea typeface="微软雅黑" panose="020B0503020204020204" pitchFamily="34" charset="-122"/>
              </a:rPr>
              <a:t>高中下載未查詢</a:t>
            </a:r>
            <a:endParaRPr lang="en-US" altLang="zh-TW" sz="2800" b="1" dirty="0">
              <a:solidFill>
                <a:schemeClr val="accent4"/>
              </a:solidFill>
              <a:latin typeface="微软雅黑" panose="020B0503020204020204" pitchFamily="34" charset="-122"/>
              <a:ea typeface="微软雅黑" panose="020B0503020204020204" pitchFamily="34" charset="-122"/>
            </a:endParaRPr>
          </a:p>
          <a:p>
            <a:pPr algn="ctr"/>
            <a:r>
              <a:rPr lang="zh-TW" altLang="en-US" sz="2800" b="1" dirty="0">
                <a:solidFill>
                  <a:schemeClr val="accent4"/>
                </a:solidFill>
                <a:latin typeface="微软雅黑" panose="020B0503020204020204" pitchFamily="34" charset="-122"/>
                <a:ea typeface="微软雅黑" panose="020B0503020204020204" pitchFamily="34" charset="-122"/>
              </a:rPr>
              <a:t>修課紀錄名單</a:t>
            </a:r>
          </a:p>
        </p:txBody>
      </p:sp>
      <p:sp>
        <p:nvSpPr>
          <p:cNvPr id="10" name="淘宝网Chenying0907出品 78">
            <a:extLst>
              <a:ext uri="{FF2B5EF4-FFF2-40B4-BE49-F238E27FC236}">
                <a16:creationId xmlns:a16="http://schemas.microsoft.com/office/drawing/2014/main" id="{75D3BC0E-87EE-45B5-B60F-22E2980FA97D}"/>
              </a:ext>
            </a:extLst>
          </p:cNvPr>
          <p:cNvSpPr txBox="1"/>
          <p:nvPr/>
        </p:nvSpPr>
        <p:spPr>
          <a:xfrm>
            <a:off x="8131268" y="4048829"/>
            <a:ext cx="2986533" cy="1043637"/>
          </a:xfrm>
          <a:prstGeom prst="rect">
            <a:avLst/>
          </a:prstGeom>
          <a:noFill/>
        </p:spPr>
        <p:txBody>
          <a:bodyPr wrap="square" rtlCol="0">
            <a:noAutofit/>
          </a:bodyPr>
          <a:lstStyle/>
          <a:p>
            <a:pPr algn="just"/>
            <a:r>
              <a:rPr lang="zh-TW" altLang="en-US" sz="2000" b="1" dirty="0">
                <a:latin typeface="微軟正黑體" panose="020B0604030504040204" pitchFamily="34" charset="-120"/>
                <a:ea typeface="微軟正黑體" panose="020B0604030504040204" pitchFamily="34" charset="-120"/>
              </a:rPr>
              <a:t>點選「下載未查詢第六學期修課紀錄之學生名單」檢視學生查詢狀況。</a:t>
            </a:r>
          </a:p>
        </p:txBody>
      </p:sp>
      <p:sp>
        <p:nvSpPr>
          <p:cNvPr id="17" name="文字方塊 16">
            <a:extLst>
              <a:ext uri="{FF2B5EF4-FFF2-40B4-BE49-F238E27FC236}">
                <a16:creationId xmlns:a16="http://schemas.microsoft.com/office/drawing/2014/main" id="{DA3B5236-EAA8-4024-A932-A5636A511797}"/>
              </a:ext>
            </a:extLst>
          </p:cNvPr>
          <p:cNvSpPr txBox="1"/>
          <p:nvPr/>
        </p:nvSpPr>
        <p:spPr>
          <a:xfrm>
            <a:off x="1008383" y="5835530"/>
            <a:ext cx="3408898" cy="648000"/>
          </a:xfrm>
          <a:prstGeom prst="rect">
            <a:avLst/>
          </a:prstGeom>
          <a:solidFill>
            <a:srgbClr val="10A47A"/>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p:spPr>
        <p:style>
          <a:lnRef idx="1">
            <a:schemeClr val="accent2"/>
          </a:lnRef>
          <a:fillRef idx="2">
            <a:schemeClr val="accent2"/>
          </a:fillRef>
          <a:effectRef idx="1">
            <a:schemeClr val="accent2"/>
          </a:effectRef>
          <a:fontRef idx="minor">
            <a:schemeClr val="dk1"/>
          </a:fontRef>
        </p:style>
        <p:txBody>
          <a:bodyPr wrap="square" lIns="72000" rIns="72000" anchor="ctr">
            <a:noAutofit/>
          </a:bodyPr>
          <a:lstStyle/>
          <a:p>
            <a:pPr marL="108000"/>
            <a:r>
              <a:rPr lang="zh-TW" altLang="en-US" b="1" dirty="0">
                <a:solidFill>
                  <a:schemeClr val="bg1"/>
                </a:solidFill>
                <a:latin typeface="+mn-ea"/>
                <a:cs typeface="Arial" pitchFamily="34" charset="0"/>
              </a:rPr>
              <a:t>學生自行設定個人專屬密碼後，方可登錄查詢系統。</a:t>
            </a:r>
          </a:p>
        </p:txBody>
      </p:sp>
      <p:pic>
        <p:nvPicPr>
          <p:cNvPr id="18" name="圖片 17">
            <a:extLst>
              <a:ext uri="{FF2B5EF4-FFF2-40B4-BE49-F238E27FC236}">
                <a16:creationId xmlns:a16="http://schemas.microsoft.com/office/drawing/2014/main" id="{25DAEAD6-D77F-4689-8FA0-8C72C2832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40" y="5552100"/>
            <a:ext cx="562946" cy="562946"/>
          </a:xfrm>
          <a:prstGeom prst="rect">
            <a:avLst/>
          </a:prstGeom>
        </p:spPr>
      </p:pic>
      <p:sp>
        <p:nvSpPr>
          <p:cNvPr id="19" name="文字方塊 18">
            <a:extLst>
              <a:ext uri="{FF2B5EF4-FFF2-40B4-BE49-F238E27FC236}">
                <a16:creationId xmlns:a16="http://schemas.microsoft.com/office/drawing/2014/main" id="{58C6614F-8D42-49E1-AC4B-5F738839C68E}"/>
              </a:ext>
            </a:extLst>
          </p:cNvPr>
          <p:cNvSpPr txBox="1"/>
          <p:nvPr/>
        </p:nvSpPr>
        <p:spPr>
          <a:xfrm>
            <a:off x="5557422" y="5452843"/>
            <a:ext cx="5846308" cy="924163"/>
          </a:xfrm>
          <a:prstGeom prst="rect">
            <a:avLst/>
          </a:prstGeom>
          <a:solidFill>
            <a:srgbClr val="10A47A"/>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p:spPr>
        <p:style>
          <a:lnRef idx="1">
            <a:schemeClr val="accent2"/>
          </a:lnRef>
          <a:fillRef idx="2">
            <a:schemeClr val="accent2"/>
          </a:fillRef>
          <a:effectRef idx="1">
            <a:schemeClr val="accent2"/>
          </a:effectRef>
          <a:fontRef idx="minor">
            <a:schemeClr val="dk1"/>
          </a:fontRef>
        </p:style>
        <p:txBody>
          <a:bodyPr wrap="square" lIns="108000" rIns="108000" anchor="ctr">
            <a:noAutofit/>
          </a:bodyPr>
          <a:lstStyle/>
          <a:p>
            <a:pPr algn="just"/>
            <a:r>
              <a:rPr lang="zh-TW" altLang="en-US" b="1" dirty="0">
                <a:solidFill>
                  <a:schemeClr val="bg1"/>
                </a:solidFill>
                <a:latin typeface="+mn-ea"/>
                <a:cs typeface="Arial" pitchFamily="34" charset="0"/>
              </a:rPr>
              <a:t>上傳截止日後，第六學期修課紀錄將直接提供各受理申請之大學。如經學生反映且學業成績確實有誤，應由就讀學校備文檢附更正後之修課紀錄至該生申請之大學。</a:t>
            </a:r>
          </a:p>
        </p:txBody>
      </p:sp>
      <p:pic>
        <p:nvPicPr>
          <p:cNvPr id="20" name="圖片 19">
            <a:extLst>
              <a:ext uri="{FF2B5EF4-FFF2-40B4-BE49-F238E27FC236}">
                <a16:creationId xmlns:a16="http://schemas.microsoft.com/office/drawing/2014/main" id="{E2DF8796-B438-4C47-A53B-1E487D08CD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801" y="6049829"/>
            <a:ext cx="562946" cy="562946"/>
          </a:xfrm>
          <a:prstGeom prst="rect">
            <a:avLst/>
          </a:prstGeom>
        </p:spPr>
      </p:pic>
      <p:sp>
        <p:nvSpPr>
          <p:cNvPr id="21" name="標題 5">
            <a:extLst>
              <a:ext uri="{FF2B5EF4-FFF2-40B4-BE49-F238E27FC236}">
                <a16:creationId xmlns:a16="http://schemas.microsoft.com/office/drawing/2014/main" id="{CF65FDBF-1016-4752-8ECD-59CA33D7131A}"/>
              </a:ext>
            </a:extLst>
          </p:cNvPr>
          <p:cNvSpPr txBox="1">
            <a:spLocks/>
          </p:cNvSpPr>
          <p:nvPr/>
        </p:nvSpPr>
        <p:spPr>
          <a:xfrm>
            <a:off x="1463133" y="610161"/>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學生核對及查詢修課紀錄</a:t>
            </a:r>
          </a:p>
        </p:txBody>
      </p:sp>
      <p:sp>
        <p:nvSpPr>
          <p:cNvPr id="2" name="投影片編號版面配置區 1"/>
          <p:cNvSpPr>
            <a:spLocks noGrp="1"/>
          </p:cNvSpPr>
          <p:nvPr>
            <p:ph type="sldNum" sz="quarter" idx="12"/>
          </p:nvPr>
        </p:nvSpPr>
        <p:spPr>
          <a:xfrm>
            <a:off x="9379504" y="6421823"/>
            <a:ext cx="2743200" cy="365125"/>
          </a:xfrm>
        </p:spPr>
        <p:txBody>
          <a:bodyPr/>
          <a:lstStyle/>
          <a:p>
            <a:fld id="{4C21DA63-2B3C-45C3-B269-CB67831E9283}" type="slidenum">
              <a:rPr lang="zh-TW" altLang="en-US" smtClean="0"/>
              <a:pPr/>
              <a:t>15</a:t>
            </a:fld>
            <a:endParaRPr lang="zh-TW" altLang="en-US" dirty="0"/>
          </a:p>
        </p:txBody>
      </p:sp>
      <p:pic>
        <p:nvPicPr>
          <p:cNvPr id="5" name="圖片 4">
            <a:extLst>
              <a:ext uri="{FF2B5EF4-FFF2-40B4-BE49-F238E27FC236}">
                <a16:creationId xmlns:a16="http://schemas.microsoft.com/office/drawing/2014/main" id="{87DEA541-F4A1-4D89-9F94-0DDCC0370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713" y="1728479"/>
            <a:ext cx="3607756" cy="3113957"/>
          </a:xfrm>
          <a:prstGeom prst="rect">
            <a:avLst/>
          </a:prstGeom>
        </p:spPr>
      </p:pic>
    </p:spTree>
    <p:extLst>
      <p:ext uri="{BB962C8B-B14F-4D97-AF65-F5344CB8AC3E}">
        <p14:creationId xmlns:p14="http://schemas.microsoft.com/office/powerpoint/2010/main" val="367060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C21DA63-2B3C-45C3-B269-CB67831E9283}" type="slidenum">
              <a:rPr lang="zh-TW" altLang="en-US" smtClean="0"/>
              <a:pPr/>
              <a:t>16</a:t>
            </a:fld>
            <a:endParaRPr lang="zh-TW" altLang="en-US"/>
          </a:p>
        </p:txBody>
      </p:sp>
      <p:sp>
        <p:nvSpPr>
          <p:cNvPr id="3" name="標題 5">
            <a:extLst>
              <a:ext uri="{FF2B5EF4-FFF2-40B4-BE49-F238E27FC236}">
                <a16:creationId xmlns:a16="http://schemas.microsoft.com/office/drawing/2014/main" id="{CF65FDBF-1016-4752-8ECD-59CA33D7131A}"/>
              </a:ext>
            </a:extLst>
          </p:cNvPr>
          <p:cNvSpPr txBox="1">
            <a:spLocks/>
          </p:cNvSpPr>
          <p:nvPr/>
        </p:nvSpPr>
        <p:spPr>
          <a:xfrm>
            <a:off x="1463133" y="610161"/>
            <a:ext cx="8816940"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學習歷程檔案及修課紀錄</a:t>
            </a:r>
            <a:r>
              <a:rPr lang="en-US" altLang="zh-TW" sz="4000" dirty="0">
                <a:latin typeface="華康華綜體W5" panose="02000509000000000000" pitchFamily="49" charset="-120"/>
                <a:ea typeface="華康華綜體W5" panose="02000509000000000000" pitchFamily="49" charset="-120"/>
              </a:rPr>
              <a:t>PDF</a:t>
            </a:r>
            <a:r>
              <a:rPr lang="zh-TW" altLang="en-US" sz="4000" dirty="0">
                <a:latin typeface="華康華綜體W5" panose="02000509000000000000" pitchFamily="49" charset="-120"/>
                <a:ea typeface="華康華綜體W5" panose="02000509000000000000" pitchFamily="49" charset="-120"/>
              </a:rPr>
              <a:t>更正原則</a:t>
            </a:r>
          </a:p>
        </p:txBody>
      </p:sp>
      <p:graphicFrame>
        <p:nvGraphicFramePr>
          <p:cNvPr id="4" name="表格 3">
            <a:extLst>
              <a:ext uri="{FF2B5EF4-FFF2-40B4-BE49-F238E27FC236}">
                <a16:creationId xmlns:a16="http://schemas.microsoft.com/office/drawing/2014/main" id="{EC654485-F896-440A-8C55-1D09B40BD4F1}"/>
              </a:ext>
            </a:extLst>
          </p:cNvPr>
          <p:cNvGraphicFramePr>
            <a:graphicFrameLocks noGrp="1"/>
          </p:cNvGraphicFramePr>
          <p:nvPr>
            <p:extLst>
              <p:ext uri="{D42A27DB-BD31-4B8C-83A1-F6EECF244321}">
                <p14:modId xmlns:p14="http://schemas.microsoft.com/office/powerpoint/2010/main" val="2890680877"/>
              </p:ext>
            </p:extLst>
          </p:nvPr>
        </p:nvGraphicFramePr>
        <p:xfrm>
          <a:off x="988777" y="1595950"/>
          <a:ext cx="9000000" cy="4825872"/>
        </p:xfrm>
        <a:graphic>
          <a:graphicData uri="http://schemas.openxmlformats.org/drawingml/2006/table">
            <a:tbl>
              <a:tblPr firstRow="1" firstCol="1" bandRow="1">
                <a:tableStyleId>{EB9631B5-78F2-41C9-869B-9F39066F8104}</a:tableStyleId>
              </a:tblPr>
              <a:tblGrid>
                <a:gridCol w="2520000">
                  <a:extLst>
                    <a:ext uri="{9D8B030D-6E8A-4147-A177-3AD203B41FA5}">
                      <a16:colId xmlns:a16="http://schemas.microsoft.com/office/drawing/2014/main" val="1862658025"/>
                    </a:ext>
                  </a:extLst>
                </a:gridCol>
                <a:gridCol w="3276000">
                  <a:extLst>
                    <a:ext uri="{9D8B030D-6E8A-4147-A177-3AD203B41FA5}">
                      <a16:colId xmlns:a16="http://schemas.microsoft.com/office/drawing/2014/main" val="2686816417"/>
                    </a:ext>
                  </a:extLst>
                </a:gridCol>
                <a:gridCol w="3204000">
                  <a:extLst>
                    <a:ext uri="{9D8B030D-6E8A-4147-A177-3AD203B41FA5}">
                      <a16:colId xmlns:a16="http://schemas.microsoft.com/office/drawing/2014/main" val="3554843245"/>
                    </a:ext>
                  </a:extLst>
                </a:gridCol>
              </a:tblGrid>
              <a:tr h="499419">
                <a:tc>
                  <a:txBody>
                    <a:bodyPr/>
                    <a:lstStyle/>
                    <a:p>
                      <a:pPr algn="ctr">
                        <a:spcAft>
                          <a:spcPts val="0"/>
                        </a:spcAft>
                      </a:pPr>
                      <a:r>
                        <a:rPr lang="zh-TW" altLang="en-US" sz="2400" kern="100" dirty="0">
                          <a:solidFill>
                            <a:schemeClr val="bg1"/>
                          </a:solidFill>
                          <a:effectLst/>
                          <a:latin typeface="微軟正黑體" panose="020B0604030504040204" pitchFamily="34" charset="-120"/>
                          <a:ea typeface="微軟正黑體" panose="020B0604030504040204" pitchFamily="34" charset="-120"/>
                        </a:rPr>
                        <a:t>項目</a:t>
                      </a:r>
                      <a:endParaRPr lang="zh-TW" sz="2400" b="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70C0"/>
                    </a:solidFill>
                  </a:tcPr>
                </a:tc>
                <a:tc>
                  <a:txBody>
                    <a:bodyPr/>
                    <a:lstStyle/>
                    <a:p>
                      <a:pPr algn="ctr">
                        <a:spcAft>
                          <a:spcPts val="0"/>
                        </a:spcAft>
                      </a:pPr>
                      <a:r>
                        <a:rPr lang="zh-TW" altLang="en-US" sz="2400" kern="100" dirty="0">
                          <a:solidFill>
                            <a:schemeClr val="bg1"/>
                          </a:solidFill>
                          <a:effectLst/>
                          <a:latin typeface="微軟正黑體" panose="020B0604030504040204" pitchFamily="34" charset="-120"/>
                          <a:ea typeface="微軟正黑體" panose="020B0604030504040204" pitchFamily="34" charset="-120"/>
                        </a:rPr>
                        <a:t>應屆畢業</a:t>
                      </a:r>
                      <a:r>
                        <a:rPr lang="zh-TW" sz="2400" kern="100" dirty="0">
                          <a:solidFill>
                            <a:schemeClr val="bg1"/>
                          </a:solidFill>
                          <a:effectLst/>
                          <a:latin typeface="微軟正黑體" panose="020B0604030504040204" pitchFamily="34" charset="-120"/>
                          <a:ea typeface="微軟正黑體" panose="020B0604030504040204" pitchFamily="34" charset="-120"/>
                        </a:rPr>
                        <a:t>生</a:t>
                      </a:r>
                      <a:r>
                        <a:rPr lang="zh-TW" altLang="en-US" sz="2400" kern="100" dirty="0">
                          <a:solidFill>
                            <a:schemeClr val="bg1"/>
                          </a:solidFill>
                          <a:effectLst/>
                          <a:latin typeface="微軟正黑體" panose="020B0604030504040204" pitchFamily="34" charset="-120"/>
                          <a:ea typeface="微軟正黑體" panose="020B0604030504040204" pitchFamily="34" charset="-120"/>
                        </a:rPr>
                        <a:t>查看時間</a:t>
                      </a:r>
                      <a:endParaRPr lang="zh-TW" sz="2400" b="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70C0"/>
                    </a:solidFill>
                  </a:tcPr>
                </a:tc>
                <a:tc>
                  <a:txBody>
                    <a:bodyPr/>
                    <a:lstStyle/>
                    <a:p>
                      <a:pPr algn="ctr">
                        <a:spcAft>
                          <a:spcPts val="0"/>
                        </a:spcAft>
                      </a:pPr>
                      <a:r>
                        <a:rPr lang="zh-TW" altLang="en-US" sz="2400" kern="100" dirty="0">
                          <a:solidFill>
                            <a:schemeClr val="bg1"/>
                          </a:solidFill>
                          <a:effectLst/>
                          <a:latin typeface="微軟正黑體" panose="020B0604030504040204" pitchFamily="34" charset="-120"/>
                          <a:ea typeface="微軟正黑體" panose="020B0604030504040204" pitchFamily="34" charset="-120"/>
                        </a:rPr>
                        <a:t>學校更正處理方式</a:t>
                      </a:r>
                      <a:endParaRPr lang="zh-TW" sz="2400" b="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554946897"/>
                  </a:ext>
                </a:extLst>
              </a:tr>
              <a:tr h="1442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測試版</a:t>
                      </a:r>
                      <a:r>
                        <a:rPr lang="en-US"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2000" kern="100" dirty="0">
                          <a:solidFill>
                            <a:schemeClr val="bg1"/>
                          </a:solidFill>
                          <a:effectLst/>
                          <a:latin typeface="微軟正黑體" panose="020B0604030504040204" pitchFamily="34" charset="-120"/>
                          <a:ea typeface="微軟正黑體" panose="020B0604030504040204" pitchFamily="34" charset="-120"/>
                        </a:rPr>
                        <a:t>第一至第四學期之</a:t>
                      </a:r>
                      <a:endParaRPr lang="en-US" altLang="zh-TW" sz="2000" kern="100" dirty="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r>
                        <a:rPr lang="zh-TW" sz="2000" kern="100" dirty="0">
                          <a:solidFill>
                            <a:schemeClr val="bg1"/>
                          </a:solidFill>
                          <a:effectLst/>
                          <a:latin typeface="微軟正黑體" panose="020B0604030504040204" pitchFamily="34" charset="-120"/>
                          <a:ea typeface="微軟正黑體" panose="020B0604030504040204" pitchFamily="34" charset="-120"/>
                        </a:rPr>
                        <a:t>修課紀錄、課程學</a:t>
                      </a:r>
                      <a:endParaRPr lang="en-US" altLang="zh-TW" sz="2000" kern="100" dirty="0">
                        <a:solidFill>
                          <a:schemeClr val="bg1"/>
                        </a:solidFill>
                        <a:effectLst/>
                        <a:latin typeface="微軟正黑體" panose="020B0604030504040204" pitchFamily="34" charset="-120"/>
                        <a:ea typeface="微軟正黑體" panose="020B0604030504040204" pitchFamily="34" charset="-120"/>
                      </a:endParaRPr>
                    </a:p>
                    <a:p>
                      <a:pPr algn="ctr">
                        <a:spcAft>
                          <a:spcPts val="0"/>
                        </a:spcAft>
                      </a:pPr>
                      <a:r>
                        <a:rPr lang="zh-TW" sz="2000" kern="100" dirty="0">
                          <a:solidFill>
                            <a:schemeClr val="bg1"/>
                          </a:solidFill>
                          <a:effectLst/>
                          <a:latin typeface="微軟正黑體" panose="020B0604030504040204" pitchFamily="34" charset="-120"/>
                          <a:ea typeface="微軟正黑體" panose="020B0604030504040204" pitchFamily="34" charset="-120"/>
                        </a:rPr>
                        <a:t>習成果、多元表現</a:t>
                      </a:r>
                      <a:endParaRPr lang="en-US" sz="2000" kern="100" dirty="0">
                        <a:solidFill>
                          <a:schemeClr val="bg1"/>
                        </a:solidFill>
                        <a:effectLst/>
                        <a:latin typeface="微軟正黑體" panose="020B0604030504040204" pitchFamily="34" charset="-120"/>
                        <a:ea typeface="微軟正黑體" panose="020B0604030504040204" pitchFamily="34" charset="-120"/>
                      </a:endParaRPr>
                    </a:p>
                  </a:txBody>
                  <a:tcPr marL="72000" marR="72000" marT="0" marB="0" anchor="ctr">
                    <a:solidFill>
                      <a:srgbClr val="0070C0"/>
                    </a:solidFill>
                  </a:tcPr>
                </a:tc>
                <a:tc>
                  <a:txBody>
                    <a:bodyPr/>
                    <a:lstStyle/>
                    <a:p>
                      <a:pPr algn="ctr">
                        <a:lnSpc>
                          <a:spcPts val="2600"/>
                        </a:lnSpc>
                        <a:spcBef>
                          <a:spcPts val="0"/>
                        </a:spcBef>
                        <a:spcAft>
                          <a:spcPts val="0"/>
                        </a:spcAft>
                      </a:pPr>
                      <a:r>
                        <a:rPr lang="en-US" altLang="zh-TW" sz="1800" b="0" kern="100" dirty="0">
                          <a:effectLst/>
                          <a:latin typeface="Microsoft YaHei" panose="020B0503020204020204" pitchFamily="34" charset="-122"/>
                          <a:ea typeface="Microsoft YaHei" panose="020B0503020204020204" pitchFamily="34" charset="-122"/>
                        </a:rPr>
                        <a:t>112.04.13 (</a:t>
                      </a:r>
                      <a:r>
                        <a:rPr lang="zh-TW" altLang="en-US" sz="1800" b="0" kern="100" dirty="0">
                          <a:effectLst/>
                          <a:latin typeface="Microsoft YaHei" panose="020B0503020204020204" pitchFamily="34" charset="-122"/>
                          <a:ea typeface="Microsoft YaHei" panose="020B0503020204020204" pitchFamily="34" charset="-122"/>
                        </a:rPr>
                        <a:t>四</a:t>
                      </a:r>
                      <a:r>
                        <a:rPr lang="en-US" altLang="zh-TW" sz="1800" b="0" kern="100" dirty="0">
                          <a:effectLst/>
                          <a:latin typeface="Microsoft YaHei" panose="020B0503020204020204" pitchFamily="34" charset="-122"/>
                          <a:ea typeface="Microsoft YaHei" panose="020B0503020204020204" pitchFamily="34" charset="-122"/>
                        </a:rPr>
                        <a:t>) </a:t>
                      </a:r>
                      <a:r>
                        <a:rPr lang="zh-TW" altLang="en-US" sz="1800" b="0" kern="100" dirty="0">
                          <a:effectLst/>
                          <a:latin typeface="Microsoft YaHei" panose="020B0503020204020204" pitchFamily="34" charset="-122"/>
                          <a:ea typeface="Microsoft YaHei" panose="020B0503020204020204" pitchFamily="34" charset="-122"/>
                        </a:rPr>
                        <a:t>至 </a:t>
                      </a:r>
                      <a:r>
                        <a:rPr lang="en-US" altLang="zh-TW" sz="1800" b="0" kern="100" dirty="0">
                          <a:effectLst/>
                          <a:latin typeface="Microsoft YaHei" panose="020B0503020204020204" pitchFamily="34" charset="-122"/>
                          <a:ea typeface="Microsoft YaHei" panose="020B0503020204020204" pitchFamily="34" charset="-122"/>
                        </a:rPr>
                        <a:t>04.19 (</a:t>
                      </a:r>
                      <a:r>
                        <a:rPr lang="zh-TW" altLang="en-US" sz="1800" b="0" kern="100" dirty="0">
                          <a:effectLst/>
                          <a:latin typeface="Microsoft YaHei" panose="020B0503020204020204" pitchFamily="34" charset="-122"/>
                          <a:ea typeface="Microsoft YaHei" panose="020B0503020204020204" pitchFamily="34" charset="-122"/>
                        </a:rPr>
                        <a:t>三</a:t>
                      </a:r>
                      <a:r>
                        <a:rPr lang="en-US" altLang="zh-TW" sz="1800" b="0" kern="100" dirty="0">
                          <a:effectLst/>
                          <a:latin typeface="Microsoft YaHei" panose="020B0503020204020204" pitchFamily="34" charset="-122"/>
                          <a:ea typeface="Microsoft YaHei" panose="020B0503020204020204" pitchFamily="34" charset="-122"/>
                        </a:rPr>
                        <a:t>)</a:t>
                      </a:r>
                    </a:p>
                    <a:p>
                      <a:pPr algn="ctr">
                        <a:lnSpc>
                          <a:spcPts val="2600"/>
                        </a:lnSpc>
                        <a:spcBef>
                          <a:spcPts val="0"/>
                        </a:spcBef>
                        <a:spcAft>
                          <a:spcPts val="0"/>
                        </a:spcAft>
                      </a:pPr>
                      <a:r>
                        <a:rPr lang="zh-TW" altLang="en-US" sz="1800" b="0" kern="100" dirty="0">
                          <a:effectLst/>
                          <a:latin typeface="Microsoft YaHei" panose="020B0503020204020204" pitchFamily="34" charset="-122"/>
                          <a:ea typeface="Microsoft YaHei" panose="020B0503020204020204" pitchFamily="34" charset="-122"/>
                        </a:rPr>
                        <a:t>每日上午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時至下午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a:t>
                      </a:r>
                      <a:endParaRPr lang="en-US" sz="1800" b="0" kern="100" dirty="0">
                        <a:effectLst/>
                        <a:latin typeface="Microsoft YaHei" panose="020B0503020204020204" pitchFamily="34" charset="-122"/>
                        <a:ea typeface="Microsoft YaHei" panose="020B0503020204020204" pitchFamily="34" charset="-122"/>
                      </a:endParaRPr>
                    </a:p>
                    <a:p>
                      <a:pPr marL="252000" indent="-216000" algn="l">
                        <a:lnSpc>
                          <a:spcPts val="2400"/>
                        </a:lnSpc>
                        <a:spcBef>
                          <a:spcPts val="600"/>
                        </a:spcBef>
                        <a:spcAft>
                          <a:spcPts val="0"/>
                        </a:spcAft>
                      </a:pPr>
                      <a:r>
                        <a:rPr lang="zh-TW" altLang="en-US" sz="1800" b="0" u="none" kern="100" dirty="0">
                          <a:solidFill>
                            <a:srgbClr val="FF0000"/>
                          </a:solidFill>
                          <a:effectLst/>
                          <a:latin typeface="Microsoft YaHei" panose="020B0503020204020204" pitchFamily="34" charset="-122"/>
                          <a:ea typeface="Microsoft YaHei" panose="020B0503020204020204" pitchFamily="34" charset="-122"/>
                        </a:rPr>
                        <a:t>    </a:t>
                      </a:r>
                      <a:r>
                        <a:rPr lang="en-US" altLang="zh-TW" sz="1800" b="1" u="sng" kern="100" spc="80" baseline="0" dirty="0">
                          <a:solidFill>
                            <a:srgbClr val="FF0000"/>
                          </a:solidFill>
                          <a:effectLst/>
                          <a:latin typeface="Microsoft YaHei" panose="020B0503020204020204" pitchFamily="34" charset="-122"/>
                          <a:ea typeface="Microsoft YaHei" panose="020B0503020204020204" pitchFamily="34" charset="-122"/>
                        </a:rPr>
                        <a:t>112.04.20</a:t>
                      </a:r>
                      <a:r>
                        <a:rPr lang="zh-TW" altLang="en-US" sz="1800" b="1" u="sng" kern="100" spc="80" baseline="0" dirty="0">
                          <a:solidFill>
                            <a:srgbClr val="FF0000"/>
                          </a:solidFill>
                          <a:effectLst/>
                          <a:latin typeface="Microsoft YaHei" panose="020B0503020204020204" pitchFamily="34" charset="-122"/>
                          <a:ea typeface="Microsoft YaHei" panose="020B0503020204020204" pitchFamily="34" charset="-122"/>
                        </a:rPr>
                        <a:t>中午</a:t>
                      </a:r>
                      <a:r>
                        <a:rPr lang="en-US" altLang="zh-TW" sz="1800" b="1" u="sng" kern="100" spc="80" baseline="0" dirty="0">
                          <a:solidFill>
                            <a:srgbClr val="FF0000"/>
                          </a:solidFill>
                          <a:effectLst/>
                          <a:latin typeface="Microsoft YaHei" panose="020B0503020204020204" pitchFamily="34" charset="-122"/>
                          <a:ea typeface="Microsoft YaHei" panose="020B0503020204020204" pitchFamily="34" charset="-122"/>
                        </a:rPr>
                        <a:t>12</a:t>
                      </a:r>
                      <a:r>
                        <a:rPr lang="zh-TW" altLang="en-US" sz="1800" b="1" u="sng" kern="100" spc="80" baseline="0" dirty="0">
                          <a:solidFill>
                            <a:srgbClr val="FF0000"/>
                          </a:solidFill>
                          <a:effectLst/>
                          <a:latin typeface="Microsoft YaHei" panose="020B0503020204020204" pitchFamily="34" charset="-122"/>
                          <a:ea typeface="Microsoft YaHei" panose="020B0503020204020204" pitchFamily="34" charset="-122"/>
                        </a:rPr>
                        <a:t>時前</a:t>
                      </a:r>
                      <a:r>
                        <a:rPr lang="zh-TW" altLang="en-US" sz="1800" b="0" kern="100" spc="80" baseline="0" dirty="0">
                          <a:solidFill>
                            <a:srgbClr val="FF0000"/>
                          </a:solidFill>
                          <a:effectLst/>
                          <a:latin typeface="Microsoft YaHei" panose="020B0503020204020204" pitchFamily="34" charset="-122"/>
                          <a:ea typeface="Microsoft YaHei" panose="020B0503020204020204" pitchFamily="34" charset="-122"/>
                        </a:rPr>
                        <a:t>之</a:t>
                      </a:r>
                      <a:br>
                        <a:rPr lang="en-US" altLang="zh-TW" sz="1800" b="0" kern="100" dirty="0">
                          <a:solidFill>
                            <a:srgbClr val="FF0000"/>
                          </a:solidFill>
                          <a:effectLst/>
                          <a:latin typeface="Microsoft YaHei" panose="020B0503020204020204" pitchFamily="34" charset="-122"/>
                          <a:ea typeface="Microsoft YaHei" panose="020B0503020204020204" pitchFamily="34" charset="-122"/>
                        </a:rPr>
                      </a:br>
                      <a:r>
                        <a:rPr lang="en-US" altLang="zh-TW" sz="1800" b="0" kern="100" dirty="0">
                          <a:solidFill>
                            <a:srgbClr val="FF0000"/>
                          </a:solidFill>
                          <a:effectLst/>
                          <a:latin typeface="Microsoft YaHei" panose="020B0503020204020204" pitchFamily="34" charset="-122"/>
                          <a:ea typeface="Microsoft YaHei" panose="020B0503020204020204" pitchFamily="34" charset="-122"/>
                        </a:rPr>
                        <a:t> </a:t>
                      </a:r>
                      <a:r>
                        <a:rPr lang="zh-TW" altLang="en-US" sz="1800" b="0" kern="100" spc="-120" baseline="0" dirty="0">
                          <a:solidFill>
                            <a:srgbClr val="FF0000"/>
                          </a:solidFill>
                          <a:effectLst/>
                          <a:latin typeface="Microsoft YaHei" panose="020B0503020204020204" pitchFamily="34" charset="-122"/>
                          <a:ea typeface="Microsoft YaHei" panose="020B0503020204020204" pitchFamily="34" charset="-122"/>
                        </a:rPr>
                        <a:t>每日上班時間向就讀學校反映</a:t>
                      </a:r>
                      <a:endParaRPr lang="zh-TW" sz="1800" b="0" kern="100" spc="-120" baseline="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just">
                        <a:lnSpc>
                          <a:spcPts val="2600"/>
                        </a:lnSpc>
                        <a:spcAft>
                          <a:spcPts val="0"/>
                        </a:spcAft>
                      </a:pPr>
                      <a:r>
                        <a:rPr lang="zh-TW" sz="1800" b="0" kern="100" dirty="0">
                          <a:effectLst/>
                          <a:latin typeface="Microsoft YaHei" panose="020B0503020204020204" pitchFamily="34" charset="-122"/>
                          <a:ea typeface="Microsoft YaHei" panose="020B0503020204020204" pitchFamily="34" charset="-122"/>
                        </a:rPr>
                        <a:t>接獲學生反映</a:t>
                      </a:r>
                      <a:r>
                        <a:rPr lang="zh-TW" altLang="en-US" sz="1800" b="0" kern="100" dirty="0">
                          <a:effectLst/>
                          <a:latin typeface="Microsoft YaHei" panose="020B0503020204020204" pitchFamily="34" charset="-122"/>
                          <a:ea typeface="Microsoft YaHei" panose="020B0503020204020204" pitchFamily="34" charset="-122"/>
                        </a:rPr>
                        <a:t>，應於</a:t>
                      </a:r>
                      <a:r>
                        <a:rPr lang="zh-TW" altLang="zh-TW" sz="1800" b="0" kern="100" dirty="0">
                          <a:effectLst/>
                          <a:latin typeface="Microsoft YaHei" panose="020B0503020204020204" pitchFamily="34" charset="-122"/>
                          <a:ea typeface="Microsoft YaHei" panose="020B0503020204020204" pitchFamily="34" charset="-122"/>
                        </a:rPr>
                        <a:t>三日內</a:t>
                      </a:r>
                      <a:r>
                        <a:rPr lang="zh-TW" altLang="en-US" sz="1800" b="0" kern="100" dirty="0">
                          <a:effectLst/>
                          <a:latin typeface="Microsoft YaHei" panose="020B0503020204020204" pitchFamily="34" charset="-122"/>
                          <a:ea typeface="Microsoft YaHei" panose="020B0503020204020204" pitchFamily="34" charset="-122"/>
                        </a:rPr>
                        <a:t>查證，若確實為不可歸責於考生之疏失，須依</a:t>
                      </a:r>
                      <a:r>
                        <a:rPr lang="zh-TW" sz="1800" b="0" kern="100" dirty="0">
                          <a:solidFill>
                            <a:srgbClr val="0000FF"/>
                          </a:solidFill>
                          <a:effectLst/>
                          <a:latin typeface="Microsoft YaHei" panose="020B0503020204020204" pitchFamily="34" charset="-122"/>
                          <a:ea typeface="Microsoft YaHei" panose="020B0503020204020204" pitchFamily="34" charset="-122"/>
                        </a:rPr>
                        <a:t>高中學習歷程資料庫主管權責單位</a:t>
                      </a:r>
                      <a:r>
                        <a:rPr lang="zh-TW" altLang="en-US" sz="1800" b="0" kern="100" dirty="0">
                          <a:effectLst/>
                          <a:latin typeface="Microsoft YaHei" panose="020B0503020204020204" pitchFamily="34" charset="-122"/>
                          <a:ea typeface="Microsoft YaHei" panose="020B0503020204020204" pitchFamily="34" charset="-122"/>
                        </a:rPr>
                        <a:t>辦理</a:t>
                      </a:r>
                      <a:r>
                        <a:rPr lang="zh-TW" sz="1800" b="0" kern="100" dirty="0">
                          <a:effectLst/>
                          <a:latin typeface="Microsoft YaHei" panose="020B0503020204020204" pitchFamily="34" charset="-122"/>
                          <a:ea typeface="Microsoft YaHei" panose="020B0503020204020204" pitchFamily="34" charset="-122"/>
                        </a:rPr>
                        <a:t>更正</a:t>
                      </a:r>
                      <a:endParaRPr lang="zh-TW" sz="18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08000" marR="108000" marT="0" marB="0" anchor="ctr"/>
                </a:tc>
                <a:extLst>
                  <a:ext uri="{0D108BD9-81ED-4DB2-BD59-A6C34878D82A}">
                    <a16:rowId xmlns:a16="http://schemas.microsoft.com/office/drawing/2014/main" val="1361488784"/>
                  </a:ext>
                </a:extLst>
              </a:tr>
              <a:tr h="1442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正式版</a:t>
                      </a:r>
                      <a:r>
                        <a:rPr lang="en-US"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2000" kern="100" dirty="0">
                          <a:solidFill>
                            <a:schemeClr val="bg1"/>
                          </a:solidFill>
                          <a:effectLst/>
                          <a:latin typeface="微軟正黑體" panose="020B0604030504040204" pitchFamily="34" charset="-120"/>
                          <a:ea typeface="微軟正黑體" panose="020B0604030504040204" pitchFamily="34" charset="-120"/>
                        </a:rPr>
                        <a:t>第五學期修課紀錄、第五至第六學期課程學</a:t>
                      </a:r>
                      <a:r>
                        <a:rPr lang="zh-TW" altLang="en-US" sz="2000" kern="100" dirty="0">
                          <a:solidFill>
                            <a:schemeClr val="bg1"/>
                          </a:solidFill>
                          <a:effectLst/>
                          <a:latin typeface="微軟正黑體" panose="020B0604030504040204" pitchFamily="34" charset="-120"/>
                          <a:ea typeface="微軟正黑體" panose="020B0604030504040204" pitchFamily="34" charset="-120"/>
                        </a:rPr>
                        <a:t>習</a:t>
                      </a:r>
                      <a:r>
                        <a:rPr lang="zh-TW" sz="2000" kern="100" dirty="0">
                          <a:solidFill>
                            <a:schemeClr val="bg1"/>
                          </a:solidFill>
                          <a:effectLst/>
                          <a:latin typeface="微軟正黑體" panose="020B0604030504040204" pitchFamily="34" charset="-120"/>
                          <a:ea typeface="微軟正黑體" panose="020B0604030504040204" pitchFamily="34" charset="-120"/>
                        </a:rPr>
                        <a:t>成果及多元表現</a:t>
                      </a:r>
                      <a:endParaRPr lang="zh-TW" sz="2000" b="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solidFill>
                      <a:srgbClr val="0070C0"/>
                    </a:solidFill>
                  </a:tcPr>
                </a:tc>
                <a:tc>
                  <a:txBody>
                    <a:bodyPr/>
                    <a:lstStyle/>
                    <a:p>
                      <a:pPr algn="ctr">
                        <a:lnSpc>
                          <a:spcPts val="2600"/>
                        </a:lnSpc>
                        <a:spcBef>
                          <a:spcPts val="0"/>
                        </a:spcBef>
                        <a:spcAft>
                          <a:spcPts val="0"/>
                        </a:spcAft>
                      </a:pPr>
                      <a:r>
                        <a:rPr lang="en-US" altLang="zh-TW" sz="1800" b="0" kern="100" dirty="0">
                          <a:effectLst/>
                          <a:latin typeface="Microsoft YaHei" panose="020B0503020204020204" pitchFamily="34" charset="-122"/>
                          <a:ea typeface="Microsoft YaHei" panose="020B0503020204020204" pitchFamily="34" charset="-122"/>
                        </a:rPr>
                        <a:t>112.05.04 (</a:t>
                      </a:r>
                      <a:r>
                        <a:rPr lang="zh-TW" altLang="en-US" sz="1800" b="0" kern="100" dirty="0">
                          <a:effectLst/>
                          <a:latin typeface="Microsoft YaHei" panose="020B0503020204020204" pitchFamily="34" charset="-122"/>
                          <a:ea typeface="Microsoft YaHei" panose="020B0503020204020204" pitchFamily="34" charset="-122"/>
                        </a:rPr>
                        <a:t>四</a:t>
                      </a:r>
                      <a:r>
                        <a:rPr lang="en-US" altLang="zh-TW" sz="1800" b="0" kern="100" dirty="0">
                          <a:effectLst/>
                          <a:latin typeface="Microsoft YaHei" panose="020B0503020204020204" pitchFamily="34" charset="-122"/>
                          <a:ea typeface="Microsoft YaHei" panose="020B0503020204020204" pitchFamily="34" charset="-122"/>
                        </a:rPr>
                        <a:t>) </a:t>
                      </a:r>
                      <a:r>
                        <a:rPr lang="zh-TW" altLang="en-US" sz="1800" b="0" kern="100" dirty="0">
                          <a:effectLst/>
                          <a:latin typeface="Microsoft YaHei" panose="020B0503020204020204" pitchFamily="34" charset="-122"/>
                          <a:ea typeface="Microsoft YaHei" panose="020B0503020204020204" pitchFamily="34" charset="-122"/>
                        </a:rPr>
                        <a:t>至 </a:t>
                      </a:r>
                      <a:r>
                        <a:rPr lang="en-US" altLang="zh-TW" sz="1800" b="0" kern="100" dirty="0">
                          <a:effectLst/>
                          <a:latin typeface="Microsoft YaHei" panose="020B0503020204020204" pitchFamily="34" charset="-122"/>
                          <a:ea typeface="Microsoft YaHei" panose="020B0503020204020204" pitchFamily="34" charset="-122"/>
                        </a:rPr>
                        <a:t>05.10 (</a:t>
                      </a:r>
                      <a:r>
                        <a:rPr lang="zh-TW" altLang="en-US" sz="1800" b="0" kern="100" dirty="0">
                          <a:effectLst/>
                          <a:latin typeface="Microsoft YaHei" panose="020B0503020204020204" pitchFamily="34" charset="-122"/>
                          <a:ea typeface="Microsoft YaHei" panose="020B0503020204020204" pitchFamily="34" charset="-122"/>
                        </a:rPr>
                        <a:t>三</a:t>
                      </a:r>
                      <a:r>
                        <a:rPr lang="en-US" altLang="zh-TW" sz="1800" b="0" kern="100" dirty="0">
                          <a:effectLst/>
                          <a:latin typeface="Microsoft YaHei" panose="020B0503020204020204" pitchFamily="34" charset="-122"/>
                          <a:ea typeface="Microsoft YaHei" panose="020B0503020204020204" pitchFamily="34" charset="-122"/>
                        </a:rPr>
                        <a:t>)</a:t>
                      </a:r>
                    </a:p>
                    <a:p>
                      <a:pPr algn="ctr">
                        <a:lnSpc>
                          <a:spcPts val="2600"/>
                        </a:lnSpc>
                        <a:spcBef>
                          <a:spcPts val="0"/>
                        </a:spcBef>
                        <a:spcAft>
                          <a:spcPts val="0"/>
                        </a:spcAft>
                      </a:pPr>
                      <a:r>
                        <a:rPr lang="zh-TW" altLang="en-US" sz="1800" b="0" kern="100" dirty="0">
                          <a:effectLst/>
                          <a:latin typeface="Microsoft YaHei" panose="020B0503020204020204" pitchFamily="34" charset="-122"/>
                          <a:ea typeface="Microsoft YaHei" panose="020B0503020204020204" pitchFamily="34" charset="-122"/>
                        </a:rPr>
                        <a:t>每日上午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時至下午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a:t>
                      </a:r>
                      <a:endParaRPr lang="en-US" altLang="zh-TW" sz="1800" b="0" kern="100" dirty="0">
                        <a:effectLst/>
                        <a:latin typeface="Microsoft YaHei" panose="020B0503020204020204" pitchFamily="34" charset="-122"/>
                        <a:ea typeface="Microsoft YaHei" panose="020B0503020204020204" pitchFamily="34" charset="-122"/>
                      </a:endParaRPr>
                    </a:p>
                    <a:p>
                      <a:pPr marL="252000" indent="-216000" algn="l">
                        <a:lnSpc>
                          <a:spcPts val="2400"/>
                        </a:lnSpc>
                        <a:spcBef>
                          <a:spcPts val="600"/>
                        </a:spcBef>
                        <a:spcAft>
                          <a:spcPts val="0"/>
                        </a:spcAft>
                      </a:pPr>
                      <a:r>
                        <a:rPr lang="zh-TW" altLang="en-US" sz="1800" b="0" u="none" kern="100" dirty="0">
                          <a:solidFill>
                            <a:srgbClr val="FF0000"/>
                          </a:solidFill>
                          <a:effectLst/>
                          <a:latin typeface="Microsoft YaHei" panose="020B0503020204020204" pitchFamily="34" charset="-122"/>
                          <a:ea typeface="Microsoft YaHei" panose="020B0503020204020204" pitchFamily="34" charset="-122"/>
                        </a:rPr>
                        <a:t>    </a:t>
                      </a:r>
                      <a:r>
                        <a:rPr lang="zh-TW" altLang="en-US" sz="1800" b="1" u="sng" kern="100" dirty="0">
                          <a:solidFill>
                            <a:srgbClr val="FF0000"/>
                          </a:solidFill>
                          <a:effectLst/>
                          <a:latin typeface="Microsoft YaHei" panose="020B0503020204020204" pitchFamily="34" charset="-122"/>
                          <a:ea typeface="Microsoft YaHei" panose="020B0503020204020204" pitchFamily="34" charset="-122"/>
                        </a:rPr>
                        <a:t>申請校系所訂繳交截止日前</a:t>
                      </a:r>
                      <a:br>
                        <a:rPr lang="en-US" altLang="zh-TW" sz="1800" b="0" kern="100" dirty="0">
                          <a:solidFill>
                            <a:srgbClr val="FF0000"/>
                          </a:solidFill>
                          <a:effectLst/>
                          <a:latin typeface="Microsoft YaHei" panose="020B0503020204020204" pitchFamily="34" charset="-122"/>
                          <a:ea typeface="Microsoft YaHei" panose="020B0503020204020204" pitchFamily="34" charset="-122"/>
                        </a:rPr>
                      </a:br>
                      <a:r>
                        <a:rPr lang="en-US" altLang="zh-TW" sz="1800" b="0" kern="100" dirty="0">
                          <a:solidFill>
                            <a:srgbClr val="FF0000"/>
                          </a:solidFill>
                          <a:effectLst/>
                          <a:latin typeface="Microsoft YaHei" panose="020B0503020204020204" pitchFamily="34" charset="-122"/>
                          <a:ea typeface="Microsoft YaHei" panose="020B0503020204020204" pitchFamily="34" charset="-122"/>
                        </a:rPr>
                        <a:t> </a:t>
                      </a:r>
                      <a:r>
                        <a:rPr lang="zh-TW" altLang="en-US" sz="1800" b="0" kern="100" dirty="0">
                          <a:solidFill>
                            <a:srgbClr val="FF0000"/>
                          </a:solidFill>
                          <a:effectLst/>
                          <a:latin typeface="Microsoft YaHei" panose="020B0503020204020204" pitchFamily="34" charset="-122"/>
                          <a:ea typeface="Microsoft YaHei" panose="020B0503020204020204" pitchFamily="34" charset="-122"/>
                        </a:rPr>
                        <a:t>儘速向就讀學校反映</a:t>
                      </a:r>
                      <a:endParaRPr lang="zh-TW" altLang="zh-TW" sz="1800" b="0"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just">
                        <a:lnSpc>
                          <a:spcPts val="2600"/>
                        </a:lnSpc>
                        <a:spcAft>
                          <a:spcPts val="0"/>
                        </a:spcAft>
                      </a:pPr>
                      <a:r>
                        <a:rPr lang="zh-TW" altLang="en-US" sz="1800" b="0" kern="100" dirty="0">
                          <a:effectLst/>
                          <a:latin typeface="Microsoft YaHei" panose="020B0503020204020204" pitchFamily="34" charset="-122"/>
                          <a:ea typeface="Microsoft YaHei" panose="020B0503020204020204" pitchFamily="34" charset="-122"/>
                        </a:rPr>
                        <a:t>接獲學生反映，應於三日內查證，若確實為不可歸責於考生之疏失，應</a:t>
                      </a:r>
                      <a:r>
                        <a:rPr lang="zh-TW" sz="1800" b="0" kern="100" dirty="0">
                          <a:effectLst/>
                          <a:latin typeface="Microsoft YaHei" panose="020B0503020204020204" pitchFamily="34" charset="-122"/>
                          <a:ea typeface="Microsoft YaHei" panose="020B0503020204020204" pitchFamily="34" charset="-122"/>
                        </a:rPr>
                        <a:t>備文檢附更正資料</a:t>
                      </a:r>
                      <a:r>
                        <a:rPr lang="zh-TW" altLang="en-US" sz="1800" b="0" kern="100" dirty="0">
                          <a:effectLst/>
                          <a:latin typeface="Microsoft YaHei" panose="020B0503020204020204" pitchFamily="34" charset="-122"/>
                          <a:ea typeface="Microsoft YaHei" panose="020B0503020204020204" pitchFamily="34" charset="-122"/>
                        </a:rPr>
                        <a:t>逕向</a:t>
                      </a:r>
                      <a:r>
                        <a:rPr lang="zh-TW" altLang="en-US" sz="1800" b="0" kern="100" dirty="0">
                          <a:solidFill>
                            <a:srgbClr val="0000FF"/>
                          </a:solidFill>
                          <a:effectLst/>
                          <a:latin typeface="Microsoft YaHei" panose="020B0503020204020204" pitchFamily="34" charset="-122"/>
                          <a:ea typeface="Microsoft YaHei" panose="020B0503020204020204" pitchFamily="34" charset="-122"/>
                        </a:rPr>
                        <a:t>考生</a:t>
                      </a:r>
                      <a:r>
                        <a:rPr lang="zh-TW" sz="1800" b="0" kern="100" dirty="0">
                          <a:solidFill>
                            <a:srgbClr val="0000FF"/>
                          </a:solidFill>
                          <a:effectLst/>
                          <a:latin typeface="Microsoft YaHei" panose="020B0503020204020204" pitchFamily="34" charset="-122"/>
                          <a:ea typeface="Microsoft YaHei" panose="020B0503020204020204" pitchFamily="34" charset="-122"/>
                        </a:rPr>
                        <a:t>申請之大學</a:t>
                      </a:r>
                      <a:r>
                        <a:rPr lang="zh-TW" altLang="en-US" sz="1800" b="0" kern="100" dirty="0">
                          <a:effectLst/>
                          <a:latin typeface="Microsoft YaHei" panose="020B0503020204020204" pitchFamily="34" charset="-122"/>
                          <a:ea typeface="Microsoft YaHei" panose="020B0503020204020204" pitchFamily="34" charset="-122"/>
                        </a:rPr>
                        <a:t>辦理更正</a:t>
                      </a:r>
                      <a:endParaRPr lang="zh-TW" sz="1800" b="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08000" marR="108000" marT="0" marB="0" anchor="ctr"/>
                </a:tc>
                <a:extLst>
                  <a:ext uri="{0D108BD9-81ED-4DB2-BD59-A6C34878D82A}">
                    <a16:rowId xmlns:a16="http://schemas.microsoft.com/office/drawing/2014/main" val="1184724714"/>
                  </a:ext>
                </a:extLst>
              </a:tr>
              <a:tr h="1442151">
                <a:tc>
                  <a:txBody>
                    <a:bodyPr/>
                    <a:lstStyle/>
                    <a:p>
                      <a:pPr algn="ctr">
                        <a:spcAft>
                          <a:spcPts val="0"/>
                        </a:spcAft>
                      </a:pPr>
                      <a:r>
                        <a:rPr lang="zh-TW" sz="2000" kern="100" dirty="0">
                          <a:solidFill>
                            <a:schemeClr val="bg1"/>
                          </a:solidFill>
                          <a:effectLst/>
                          <a:latin typeface="微軟正黑體" panose="020B0604030504040204" pitchFamily="34" charset="-120"/>
                          <a:ea typeface="微軟正黑體" panose="020B0604030504040204" pitchFamily="34" charset="-120"/>
                        </a:rPr>
                        <a:t>第六學期修課紀錄</a:t>
                      </a:r>
                      <a:r>
                        <a:rPr lang="en-US" sz="2000" kern="100" dirty="0">
                          <a:solidFill>
                            <a:schemeClr val="bg1"/>
                          </a:solidFill>
                          <a:effectLst/>
                          <a:latin typeface="微軟正黑體" panose="020B0604030504040204" pitchFamily="34" charset="-120"/>
                          <a:ea typeface="微軟正黑體" panose="020B0604030504040204" pitchFamily="34" charset="-120"/>
                        </a:rPr>
                        <a:t>(PDF</a:t>
                      </a:r>
                      <a:r>
                        <a:rPr lang="zh-TW" sz="2000" kern="100" dirty="0">
                          <a:solidFill>
                            <a:schemeClr val="bg1"/>
                          </a:solidFill>
                          <a:effectLst/>
                          <a:latin typeface="微軟正黑體" panose="020B0604030504040204" pitchFamily="34" charset="-120"/>
                          <a:ea typeface="微軟正黑體" panose="020B0604030504040204" pitchFamily="34" charset="-120"/>
                        </a:rPr>
                        <a:t>檔</a:t>
                      </a:r>
                      <a:r>
                        <a:rPr lang="en-US" sz="2000" kern="100" dirty="0">
                          <a:solidFill>
                            <a:schemeClr val="bg1"/>
                          </a:solidFill>
                          <a:effectLst/>
                          <a:latin typeface="微軟正黑體" panose="020B0604030504040204" pitchFamily="34" charset="-120"/>
                          <a:ea typeface="微軟正黑體" panose="020B0604030504040204" pitchFamily="34" charset="-120"/>
                        </a:rPr>
                        <a:t>)</a:t>
                      </a:r>
                      <a:endParaRPr lang="zh-TW" sz="2000" b="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72000" marT="0" marB="0" anchor="ctr">
                    <a:solidFill>
                      <a:srgbClr val="0070C0"/>
                    </a:solidFill>
                  </a:tcPr>
                </a:tc>
                <a:tc>
                  <a:txBody>
                    <a:bodyPr/>
                    <a:lstStyle/>
                    <a:p>
                      <a:pPr algn="ctr">
                        <a:lnSpc>
                          <a:spcPts val="2800"/>
                        </a:lnSpc>
                        <a:spcBef>
                          <a:spcPts val="0"/>
                        </a:spcBef>
                        <a:spcAft>
                          <a:spcPts val="0"/>
                        </a:spcAft>
                      </a:pPr>
                      <a:r>
                        <a:rPr lang="en-US" altLang="zh-TW" sz="1800" b="0" kern="100" dirty="0">
                          <a:effectLst/>
                          <a:latin typeface="Microsoft YaHei" panose="020B0503020204020204" pitchFamily="34" charset="-122"/>
                          <a:ea typeface="Microsoft YaHei" panose="020B0503020204020204" pitchFamily="34" charset="-122"/>
                        </a:rPr>
                        <a:t>112.05.15 (</a:t>
                      </a:r>
                      <a:r>
                        <a:rPr lang="zh-TW" altLang="en-US" sz="1800" b="0" kern="100" dirty="0">
                          <a:effectLst/>
                          <a:latin typeface="Microsoft YaHei" panose="020B0503020204020204" pitchFamily="34" charset="-122"/>
                          <a:ea typeface="Microsoft YaHei" panose="020B0503020204020204" pitchFamily="34" charset="-122"/>
                        </a:rPr>
                        <a:t>一</a:t>
                      </a:r>
                      <a:r>
                        <a:rPr lang="en-US" altLang="zh-TW" sz="1800" b="0" kern="100" dirty="0">
                          <a:effectLst/>
                          <a:latin typeface="Microsoft YaHei" panose="020B0503020204020204" pitchFamily="34" charset="-122"/>
                          <a:ea typeface="Microsoft YaHei" panose="020B0503020204020204" pitchFamily="34" charset="-122"/>
                        </a:rPr>
                        <a:t>) </a:t>
                      </a:r>
                      <a:r>
                        <a:rPr lang="zh-TW" altLang="en-US" sz="1800" b="0" kern="100" dirty="0">
                          <a:effectLst/>
                          <a:latin typeface="Microsoft YaHei" panose="020B0503020204020204" pitchFamily="34" charset="-122"/>
                          <a:ea typeface="Microsoft YaHei" panose="020B0503020204020204" pitchFamily="34" charset="-122"/>
                        </a:rPr>
                        <a:t>至 </a:t>
                      </a:r>
                      <a:r>
                        <a:rPr lang="en-US" altLang="zh-TW" sz="1800" b="0" kern="100" dirty="0">
                          <a:effectLst/>
                          <a:latin typeface="Microsoft YaHei" panose="020B0503020204020204" pitchFamily="34" charset="-122"/>
                          <a:ea typeface="Microsoft YaHei" panose="020B0503020204020204" pitchFamily="34" charset="-122"/>
                        </a:rPr>
                        <a:t>05.16 (</a:t>
                      </a:r>
                      <a:r>
                        <a:rPr lang="zh-TW" altLang="en-US" sz="1800" b="0" kern="100" dirty="0">
                          <a:effectLst/>
                          <a:latin typeface="Microsoft YaHei" panose="020B0503020204020204" pitchFamily="34" charset="-122"/>
                          <a:ea typeface="Microsoft YaHei" panose="020B0503020204020204" pitchFamily="34" charset="-122"/>
                        </a:rPr>
                        <a:t>二</a:t>
                      </a:r>
                      <a:r>
                        <a:rPr lang="en-US" altLang="zh-TW" sz="1800" b="0" kern="100" dirty="0">
                          <a:effectLst/>
                          <a:latin typeface="Microsoft YaHei" panose="020B0503020204020204" pitchFamily="34" charset="-122"/>
                          <a:ea typeface="Microsoft YaHei" panose="020B0503020204020204" pitchFamily="34" charset="-122"/>
                        </a:rPr>
                        <a:t>)</a:t>
                      </a:r>
                    </a:p>
                    <a:p>
                      <a:pPr algn="ctr">
                        <a:lnSpc>
                          <a:spcPts val="2800"/>
                        </a:lnSpc>
                        <a:spcBef>
                          <a:spcPts val="0"/>
                        </a:spcBef>
                        <a:spcAft>
                          <a:spcPts val="0"/>
                        </a:spcAft>
                      </a:pPr>
                      <a:r>
                        <a:rPr lang="zh-TW" altLang="en-US" sz="1800" b="0" kern="100" dirty="0">
                          <a:effectLst/>
                          <a:latin typeface="Microsoft YaHei" panose="020B0503020204020204" pitchFamily="34" charset="-122"/>
                          <a:ea typeface="Microsoft YaHei" panose="020B0503020204020204" pitchFamily="34" charset="-122"/>
                        </a:rPr>
                        <a:t>每日上午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時至下午</a:t>
                      </a:r>
                      <a:r>
                        <a:rPr lang="en-US" altLang="zh-TW" sz="1800" b="0" kern="100" dirty="0">
                          <a:effectLst/>
                          <a:latin typeface="Microsoft YaHei" panose="020B0503020204020204" pitchFamily="34" charset="-122"/>
                          <a:ea typeface="Microsoft YaHei" panose="020B0503020204020204" pitchFamily="34" charset="-122"/>
                        </a:rPr>
                        <a:t>9</a:t>
                      </a:r>
                      <a:r>
                        <a:rPr lang="zh-TW" altLang="en-US" sz="1800" b="0" kern="100" dirty="0">
                          <a:effectLst/>
                          <a:latin typeface="Microsoft YaHei" panose="020B0503020204020204" pitchFamily="34" charset="-122"/>
                          <a:ea typeface="Microsoft YaHei" panose="020B0503020204020204" pitchFamily="34" charset="-122"/>
                        </a:rPr>
                        <a:t>時</a:t>
                      </a:r>
                      <a:endParaRPr lang="en-US" sz="1800" b="0" kern="100" dirty="0">
                        <a:effectLst/>
                        <a:latin typeface="Microsoft YaHei" panose="020B0503020204020204" pitchFamily="34" charset="-122"/>
                        <a:ea typeface="Microsoft YaHei" panose="020B0503020204020204" pitchFamily="34" charset="-122"/>
                      </a:endParaRPr>
                    </a:p>
                    <a:p>
                      <a:pPr marL="252000" indent="-216000" algn="l">
                        <a:lnSpc>
                          <a:spcPts val="2400"/>
                        </a:lnSpc>
                        <a:spcBef>
                          <a:spcPts val="600"/>
                        </a:spcBef>
                        <a:spcAft>
                          <a:spcPts val="0"/>
                        </a:spcAft>
                      </a:pPr>
                      <a:r>
                        <a:rPr lang="en-US" altLang="zh-TW" sz="1800" b="0" u="none" kern="100" dirty="0">
                          <a:solidFill>
                            <a:srgbClr val="FF0000"/>
                          </a:solidFill>
                          <a:effectLst/>
                          <a:latin typeface="Microsoft YaHei" panose="020B0503020204020204" pitchFamily="34" charset="-122"/>
                          <a:ea typeface="Microsoft YaHei" panose="020B0503020204020204" pitchFamily="34" charset="-122"/>
                        </a:rPr>
                        <a:t>    </a:t>
                      </a:r>
                      <a:r>
                        <a:rPr lang="zh-TW" altLang="en-US" sz="1800" b="1" u="sng" kern="100" spc="140" baseline="0" dirty="0">
                          <a:solidFill>
                            <a:srgbClr val="FF0000"/>
                          </a:solidFill>
                          <a:effectLst/>
                          <a:latin typeface="Microsoft YaHei" panose="020B0503020204020204" pitchFamily="34" charset="-122"/>
                          <a:ea typeface="Microsoft YaHei" panose="020B0503020204020204" pitchFamily="34" charset="-122"/>
                        </a:rPr>
                        <a:t>查詢截止日前</a:t>
                      </a:r>
                      <a:r>
                        <a:rPr lang="zh-TW" altLang="en-US" sz="1800" b="0" kern="100" spc="140" baseline="0" dirty="0">
                          <a:solidFill>
                            <a:srgbClr val="FF0000"/>
                          </a:solidFill>
                          <a:effectLst/>
                          <a:latin typeface="Microsoft YaHei" panose="020B0503020204020204" pitchFamily="34" charset="-122"/>
                          <a:ea typeface="Microsoft YaHei" panose="020B0503020204020204" pitchFamily="34" charset="-122"/>
                        </a:rPr>
                        <a:t>儘速向就讀</a:t>
                      </a:r>
                      <a:br>
                        <a:rPr lang="en-US" altLang="zh-TW" sz="1800" b="0" kern="100" dirty="0">
                          <a:solidFill>
                            <a:srgbClr val="FF0000"/>
                          </a:solidFill>
                          <a:effectLst/>
                          <a:latin typeface="Microsoft YaHei" panose="020B0503020204020204" pitchFamily="34" charset="-122"/>
                          <a:ea typeface="Microsoft YaHei" panose="020B0503020204020204" pitchFamily="34" charset="-122"/>
                        </a:rPr>
                      </a:br>
                      <a:r>
                        <a:rPr lang="en-US" altLang="zh-TW" sz="1800" b="0" kern="100" dirty="0">
                          <a:solidFill>
                            <a:srgbClr val="FF0000"/>
                          </a:solidFill>
                          <a:effectLst/>
                          <a:latin typeface="Microsoft YaHei" panose="020B0503020204020204" pitchFamily="34" charset="-122"/>
                          <a:ea typeface="Microsoft YaHei" panose="020B0503020204020204" pitchFamily="34" charset="-122"/>
                        </a:rPr>
                        <a:t> </a:t>
                      </a:r>
                      <a:r>
                        <a:rPr lang="zh-TW" altLang="en-US" sz="1800" b="0" kern="100" dirty="0">
                          <a:solidFill>
                            <a:srgbClr val="FF0000"/>
                          </a:solidFill>
                          <a:effectLst/>
                          <a:latin typeface="Microsoft YaHei" panose="020B0503020204020204" pitchFamily="34" charset="-122"/>
                          <a:ea typeface="Microsoft YaHei" panose="020B0503020204020204" pitchFamily="34" charset="-122"/>
                        </a:rPr>
                        <a:t>學校反映</a:t>
                      </a:r>
                      <a:endParaRPr lang="zh-TW" altLang="zh-TW" sz="1800" b="0"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just">
                        <a:lnSpc>
                          <a:spcPts val="2600"/>
                        </a:lnSpc>
                        <a:spcAft>
                          <a:spcPts val="0"/>
                        </a:spcAft>
                      </a:pPr>
                      <a:r>
                        <a:rPr lang="zh-TW" altLang="en-US" sz="1800" b="0" kern="100" dirty="0">
                          <a:effectLst/>
                          <a:latin typeface="Microsoft YaHei" panose="020B0503020204020204" pitchFamily="34" charset="-122"/>
                          <a:ea typeface="Microsoft YaHei" panose="020B0503020204020204" pitchFamily="34" charset="-122"/>
                        </a:rPr>
                        <a:t>接獲學生反映，應於三日內查證，若確實為行政處理之疏失，應備文檢附更正之修課紀錄逕向</a:t>
                      </a:r>
                      <a:r>
                        <a:rPr lang="zh-TW" altLang="en-US" sz="1800" b="0" kern="100" dirty="0">
                          <a:solidFill>
                            <a:srgbClr val="0000FF"/>
                          </a:solidFill>
                          <a:effectLst/>
                          <a:latin typeface="Microsoft YaHei" panose="020B0503020204020204" pitchFamily="34" charset="-122"/>
                          <a:ea typeface="Microsoft YaHei" panose="020B0503020204020204" pitchFamily="34" charset="-122"/>
                        </a:rPr>
                        <a:t>考生</a:t>
                      </a:r>
                      <a:r>
                        <a:rPr lang="zh-TW" altLang="zh-TW" sz="1800" b="0" kern="100" dirty="0">
                          <a:solidFill>
                            <a:srgbClr val="0000FF"/>
                          </a:solidFill>
                          <a:effectLst/>
                          <a:latin typeface="Microsoft YaHei" panose="020B0503020204020204" pitchFamily="34" charset="-122"/>
                          <a:ea typeface="Microsoft YaHei" panose="020B0503020204020204" pitchFamily="34" charset="-122"/>
                        </a:rPr>
                        <a:t>申請之大學</a:t>
                      </a:r>
                      <a:r>
                        <a:rPr lang="zh-TW" altLang="en-US" sz="1800" b="0" kern="100" dirty="0">
                          <a:effectLst/>
                          <a:latin typeface="Microsoft YaHei" panose="020B0503020204020204" pitchFamily="34" charset="-122"/>
                          <a:ea typeface="Microsoft YaHei" panose="020B0503020204020204" pitchFamily="34" charset="-122"/>
                        </a:rPr>
                        <a:t>辦理更正</a:t>
                      </a:r>
                      <a:endParaRPr lang="zh-TW" altLang="en-US" sz="1800" b="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108000" marR="108000" marT="0" marB="0" anchor="ctr"/>
                </a:tc>
                <a:extLst>
                  <a:ext uri="{0D108BD9-81ED-4DB2-BD59-A6C34878D82A}">
                    <a16:rowId xmlns:a16="http://schemas.microsoft.com/office/drawing/2014/main" val="1978422567"/>
                  </a:ext>
                </a:extLst>
              </a:tr>
            </a:tbl>
          </a:graphicData>
        </a:graphic>
      </p:graphicFrame>
      <p:sp>
        <p:nvSpPr>
          <p:cNvPr id="5" name="矩形 4">
            <a:extLst>
              <a:ext uri="{FF2B5EF4-FFF2-40B4-BE49-F238E27FC236}">
                <a16:creationId xmlns:a16="http://schemas.microsoft.com/office/drawing/2014/main" id="{93E85C20-ED11-4856-A8D4-EAF2260B65D3}"/>
              </a:ext>
            </a:extLst>
          </p:cNvPr>
          <p:cNvSpPr>
            <a:spLocks noChangeArrowheads="1"/>
          </p:cNvSpPr>
          <p:nvPr/>
        </p:nvSpPr>
        <p:spPr bwMode="auto">
          <a:xfrm rot="240000">
            <a:off x="9949819" y="2542522"/>
            <a:ext cx="1950569" cy="1652655"/>
          </a:xfrm>
          <a:prstGeom prst="rect">
            <a:avLst/>
          </a:prstGeom>
          <a:solidFill>
            <a:srgbClr val="10A47A"/>
          </a:solidFill>
          <a:ln>
            <a:noFill/>
          </a:ln>
          <a:effectLst>
            <a:outerShdw blurRad="50800" dist="38100" algn="l" rotWithShape="0">
              <a:prstClr val="black">
                <a:alpha val="40000"/>
              </a:prstClr>
            </a:outerShdw>
          </a:effectLst>
          <a:extLst/>
        </p:spPr>
        <p:txBody>
          <a:bodyPr wrap="square" lIns="72000" tIns="36000" rIns="72000" bIns="72000" anchor="ctr">
            <a:noAutofit/>
          </a:bodyPr>
          <a:lstStyle>
            <a:lvl1pPr marL="182563" indent="-182563">
              <a:defRPr kumimoji="1">
                <a:solidFill>
                  <a:schemeClr val="tx1"/>
                </a:solidFill>
                <a:latin typeface="Century Gothic" panose="020B0502020202020204" pitchFamily="34" charset="0"/>
                <a:ea typeface="新細明體" panose="02020500000000000000" pitchFamily="18" charset="-120"/>
              </a:defRPr>
            </a:lvl1pPr>
            <a:lvl2pPr>
              <a:defRPr kumimoji="1">
                <a:solidFill>
                  <a:schemeClr val="tx1"/>
                </a:solidFill>
                <a:latin typeface="Century Gothic" panose="020B0502020202020204" pitchFamily="34" charset="0"/>
                <a:ea typeface="新細明體" panose="02020500000000000000" pitchFamily="18" charset="-120"/>
              </a:defRPr>
            </a:lvl2pPr>
            <a:lvl3pPr>
              <a:defRPr kumimoji="1">
                <a:solidFill>
                  <a:schemeClr val="tx1"/>
                </a:solidFill>
                <a:latin typeface="Century Gothic" panose="020B0502020202020204" pitchFamily="34" charset="0"/>
                <a:ea typeface="新細明體" panose="02020500000000000000" pitchFamily="18" charset="-120"/>
              </a:defRPr>
            </a:lvl3pPr>
            <a:lvl4pPr>
              <a:defRPr kumimoji="1">
                <a:solidFill>
                  <a:schemeClr val="tx1"/>
                </a:solidFill>
                <a:latin typeface="Century Gothic" panose="020B0502020202020204" pitchFamily="34" charset="0"/>
                <a:ea typeface="新細明體" panose="02020500000000000000" pitchFamily="18" charset="-120"/>
              </a:defRPr>
            </a:lvl4pPr>
            <a:lvl5pPr>
              <a:defRPr kumimoji="1">
                <a:solidFill>
                  <a:schemeClr val="tx1"/>
                </a:solidFill>
                <a:latin typeface="Century Gothic" panose="020B0502020202020204" pitchFamily="34" charset="0"/>
                <a:ea typeface="新細明體" panose="02020500000000000000" pitchFamily="18" charset="-120"/>
              </a:defRPr>
            </a:lvl5pPr>
            <a:lvl6pPr marL="22844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6pPr>
            <a:lvl7pPr marL="27416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7pPr>
            <a:lvl8pPr marL="31988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8pPr>
            <a:lvl9pPr marL="36560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9pPr>
          </a:lstStyle>
          <a:p>
            <a:pPr marL="0" indent="0" algn="just"/>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依「高級中等學校學生學習歷程檔案作業要點」第</a:t>
            </a:r>
            <a:r>
              <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4</a:t>
            </a:r>
            <a:r>
              <a:rPr lang="zh-TW" altLang="en-US"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點明定「收訖明細」之規範</a:t>
            </a:r>
            <a:endParaRPr lang="en-US" altLang="zh-TW" b="1"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6" name="圖片 5">
            <a:extLst>
              <a:ext uri="{FF2B5EF4-FFF2-40B4-BE49-F238E27FC236}">
                <a16:creationId xmlns:a16="http://schemas.microsoft.com/office/drawing/2014/main" id="{4ADD1DA9-7BAD-494D-A51D-B4B5B57D0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420" y="4008886"/>
            <a:ext cx="798576" cy="798576"/>
          </a:xfrm>
          <a:prstGeom prst="rect">
            <a:avLst/>
          </a:prstGeom>
        </p:spPr>
      </p:pic>
      <p:grpSp>
        <p:nvGrpSpPr>
          <p:cNvPr id="7" name="Google Shape;3469;p105">
            <a:extLst>
              <a:ext uri="{FF2B5EF4-FFF2-40B4-BE49-F238E27FC236}">
                <a16:creationId xmlns:a16="http://schemas.microsoft.com/office/drawing/2014/main" id="{F4763C24-037E-4BBC-B376-D30CCBBE3D20}"/>
              </a:ext>
            </a:extLst>
          </p:cNvPr>
          <p:cNvGrpSpPr>
            <a:grpSpLocks noChangeAspect="1"/>
          </p:cNvGrpSpPr>
          <p:nvPr/>
        </p:nvGrpSpPr>
        <p:grpSpPr>
          <a:xfrm>
            <a:off x="3532083" y="2808813"/>
            <a:ext cx="338704" cy="360000"/>
            <a:chOff x="3599079" y="3862978"/>
            <a:chExt cx="646316" cy="686957"/>
          </a:xfrm>
        </p:grpSpPr>
        <p:sp>
          <p:nvSpPr>
            <p:cNvPr id="8" name="Google Shape;3470;p105">
              <a:extLst>
                <a:ext uri="{FF2B5EF4-FFF2-40B4-BE49-F238E27FC236}">
                  <a16:creationId xmlns:a16="http://schemas.microsoft.com/office/drawing/2014/main" id="{0555546D-B701-4504-B111-BE223B2F92FC}"/>
                </a:ext>
              </a:extLst>
            </p:cNvPr>
            <p:cNvSpPr/>
            <p:nvPr/>
          </p:nvSpPr>
          <p:spPr>
            <a:xfrm>
              <a:off x="3704745" y="3981040"/>
              <a:ext cx="434694" cy="533433"/>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71;p105">
              <a:extLst>
                <a:ext uri="{FF2B5EF4-FFF2-40B4-BE49-F238E27FC236}">
                  <a16:creationId xmlns:a16="http://schemas.microsoft.com/office/drawing/2014/main" id="{9F9D3069-4DB5-4043-83AE-EB39CD32FF49}"/>
                </a:ext>
              </a:extLst>
            </p:cNvPr>
            <p:cNvSpPr/>
            <p:nvPr/>
          </p:nvSpPr>
          <p:spPr>
            <a:xfrm>
              <a:off x="3756248" y="4016446"/>
              <a:ext cx="331986" cy="33194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72;p105">
              <a:extLst>
                <a:ext uri="{FF2B5EF4-FFF2-40B4-BE49-F238E27FC236}">
                  <a16:creationId xmlns:a16="http://schemas.microsoft.com/office/drawing/2014/main" id="{E6580C7C-ADE6-466C-B515-3362A783B2EC}"/>
                </a:ext>
              </a:extLst>
            </p:cNvPr>
            <p:cNvSpPr/>
            <p:nvPr/>
          </p:nvSpPr>
          <p:spPr>
            <a:xfrm>
              <a:off x="3791956" y="4052152"/>
              <a:ext cx="260825" cy="260837"/>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73;p105">
              <a:extLst>
                <a:ext uri="{FF2B5EF4-FFF2-40B4-BE49-F238E27FC236}">
                  <a16:creationId xmlns:a16="http://schemas.microsoft.com/office/drawing/2014/main" id="{BD159B89-570C-4219-8ED4-E54B5B6643F6}"/>
                </a:ext>
              </a:extLst>
            </p:cNvPr>
            <p:cNvSpPr/>
            <p:nvPr/>
          </p:nvSpPr>
          <p:spPr>
            <a:xfrm>
              <a:off x="3886635" y="4502557"/>
              <a:ext cx="71204" cy="47378"/>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74;p105">
              <a:extLst>
                <a:ext uri="{FF2B5EF4-FFF2-40B4-BE49-F238E27FC236}">
                  <a16:creationId xmlns:a16="http://schemas.microsoft.com/office/drawing/2014/main" id="{26297267-0B6C-4DE8-BE97-39C5D55CF74E}"/>
                </a:ext>
              </a:extLst>
            </p:cNvPr>
            <p:cNvSpPr/>
            <p:nvPr/>
          </p:nvSpPr>
          <p:spPr>
            <a:xfrm>
              <a:off x="4156336" y="4170643"/>
              <a:ext cx="89059" cy="23861"/>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75;p105">
              <a:extLst>
                <a:ext uri="{FF2B5EF4-FFF2-40B4-BE49-F238E27FC236}">
                  <a16:creationId xmlns:a16="http://schemas.microsoft.com/office/drawing/2014/main" id="{514BDD7B-9F4B-4D6A-A392-23B9B6DFFE55}"/>
                </a:ext>
              </a:extLst>
            </p:cNvPr>
            <p:cNvSpPr/>
            <p:nvPr/>
          </p:nvSpPr>
          <p:spPr>
            <a:xfrm>
              <a:off x="3599079" y="4170600"/>
              <a:ext cx="102750" cy="2390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76;p105">
              <a:extLst>
                <a:ext uri="{FF2B5EF4-FFF2-40B4-BE49-F238E27FC236}">
                  <a16:creationId xmlns:a16="http://schemas.microsoft.com/office/drawing/2014/main" id="{15C578EE-EAAA-4FFD-A9CF-FD9B86E3F4A9}"/>
                </a:ext>
              </a:extLst>
            </p:cNvPr>
            <p:cNvSpPr/>
            <p:nvPr/>
          </p:nvSpPr>
          <p:spPr>
            <a:xfrm>
              <a:off x="3910455" y="3862978"/>
              <a:ext cx="23563" cy="82354"/>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77;p105">
              <a:extLst>
                <a:ext uri="{FF2B5EF4-FFF2-40B4-BE49-F238E27FC236}">
                  <a16:creationId xmlns:a16="http://schemas.microsoft.com/office/drawing/2014/main" id="{6492DD53-6A09-4B4A-BEA8-095D653795DC}"/>
                </a:ext>
              </a:extLst>
            </p:cNvPr>
            <p:cNvSpPr/>
            <p:nvPr/>
          </p:nvSpPr>
          <p:spPr>
            <a:xfrm>
              <a:off x="4031915" y="3924519"/>
              <a:ext cx="47856" cy="54159"/>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78;p105">
              <a:extLst>
                <a:ext uri="{FF2B5EF4-FFF2-40B4-BE49-F238E27FC236}">
                  <a16:creationId xmlns:a16="http://schemas.microsoft.com/office/drawing/2014/main" id="{3CED086B-20D5-48E2-A974-76A48A7FBD41}"/>
                </a:ext>
              </a:extLst>
            </p:cNvPr>
            <p:cNvSpPr/>
            <p:nvPr/>
          </p:nvSpPr>
          <p:spPr>
            <a:xfrm>
              <a:off x="3765175" y="4386297"/>
              <a:ext cx="47813" cy="54373"/>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79;p105">
              <a:extLst>
                <a:ext uri="{FF2B5EF4-FFF2-40B4-BE49-F238E27FC236}">
                  <a16:creationId xmlns:a16="http://schemas.microsoft.com/office/drawing/2014/main" id="{2581C612-73E0-4176-8913-D8B6146AD9A1}"/>
                </a:ext>
              </a:extLst>
            </p:cNvPr>
            <p:cNvSpPr/>
            <p:nvPr/>
          </p:nvSpPr>
          <p:spPr>
            <a:xfrm>
              <a:off x="3765003" y="3924519"/>
              <a:ext cx="47856" cy="54159"/>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80;p105">
              <a:extLst>
                <a:ext uri="{FF2B5EF4-FFF2-40B4-BE49-F238E27FC236}">
                  <a16:creationId xmlns:a16="http://schemas.microsoft.com/office/drawing/2014/main" id="{1F000E19-85C1-42EA-9570-70A72A7CFC77}"/>
                </a:ext>
              </a:extLst>
            </p:cNvPr>
            <p:cNvSpPr/>
            <p:nvPr/>
          </p:nvSpPr>
          <p:spPr>
            <a:xfrm>
              <a:off x="4031443" y="4386297"/>
              <a:ext cx="47856" cy="54373"/>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81;p105">
              <a:extLst>
                <a:ext uri="{FF2B5EF4-FFF2-40B4-BE49-F238E27FC236}">
                  <a16:creationId xmlns:a16="http://schemas.microsoft.com/office/drawing/2014/main" id="{74956116-012A-4FA6-AAC6-D5E87B5B52D7}"/>
                </a:ext>
              </a:extLst>
            </p:cNvPr>
            <p:cNvSpPr/>
            <p:nvPr/>
          </p:nvSpPr>
          <p:spPr>
            <a:xfrm>
              <a:off x="4119727" y="4294542"/>
              <a:ext cx="65238" cy="4192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82;p105">
              <a:extLst>
                <a:ext uri="{FF2B5EF4-FFF2-40B4-BE49-F238E27FC236}">
                  <a16:creationId xmlns:a16="http://schemas.microsoft.com/office/drawing/2014/main" id="{0B5A7D40-45BA-47D8-8975-A4257C0D94AD}"/>
                </a:ext>
              </a:extLst>
            </p:cNvPr>
            <p:cNvSpPr/>
            <p:nvPr/>
          </p:nvSpPr>
          <p:spPr>
            <a:xfrm>
              <a:off x="3659037" y="4028290"/>
              <a:ext cx="64208" cy="4179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83;p105">
              <a:extLst>
                <a:ext uri="{FF2B5EF4-FFF2-40B4-BE49-F238E27FC236}">
                  <a16:creationId xmlns:a16="http://schemas.microsoft.com/office/drawing/2014/main" id="{D69C02D6-8179-4F6E-81C1-57F8610BB066}"/>
                </a:ext>
              </a:extLst>
            </p:cNvPr>
            <p:cNvSpPr/>
            <p:nvPr/>
          </p:nvSpPr>
          <p:spPr>
            <a:xfrm>
              <a:off x="4121529" y="4028033"/>
              <a:ext cx="65195" cy="4205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84;p105">
              <a:extLst>
                <a:ext uri="{FF2B5EF4-FFF2-40B4-BE49-F238E27FC236}">
                  <a16:creationId xmlns:a16="http://schemas.microsoft.com/office/drawing/2014/main" id="{BAD61DFD-9957-44C4-9EE8-0B20549843DD}"/>
                </a:ext>
              </a:extLst>
            </p:cNvPr>
            <p:cNvSpPr/>
            <p:nvPr/>
          </p:nvSpPr>
          <p:spPr>
            <a:xfrm>
              <a:off x="3659509" y="4295014"/>
              <a:ext cx="64208" cy="41456"/>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85;p105">
              <a:extLst>
                <a:ext uri="{FF2B5EF4-FFF2-40B4-BE49-F238E27FC236}">
                  <a16:creationId xmlns:a16="http://schemas.microsoft.com/office/drawing/2014/main" id="{9EC1340F-B0F8-4A42-9D74-3E979075B269}"/>
                </a:ext>
              </a:extLst>
            </p:cNvPr>
            <p:cNvSpPr/>
            <p:nvPr/>
          </p:nvSpPr>
          <p:spPr>
            <a:xfrm>
              <a:off x="3863115" y="4431402"/>
              <a:ext cx="118545" cy="83083"/>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86;p105">
              <a:extLst>
                <a:ext uri="{FF2B5EF4-FFF2-40B4-BE49-F238E27FC236}">
                  <a16:creationId xmlns:a16="http://schemas.microsoft.com/office/drawing/2014/main" id="{9F95758E-B5FE-4E55-B9D8-78B92E508641}"/>
                </a:ext>
              </a:extLst>
            </p:cNvPr>
            <p:cNvSpPr/>
            <p:nvPr/>
          </p:nvSpPr>
          <p:spPr>
            <a:xfrm>
              <a:off x="3851227" y="4431402"/>
              <a:ext cx="142323" cy="23861"/>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469;p105">
            <a:extLst>
              <a:ext uri="{FF2B5EF4-FFF2-40B4-BE49-F238E27FC236}">
                <a16:creationId xmlns:a16="http://schemas.microsoft.com/office/drawing/2014/main" id="{F6289856-A0B5-4885-BD86-7A09B16F851D}"/>
              </a:ext>
            </a:extLst>
          </p:cNvPr>
          <p:cNvGrpSpPr>
            <a:grpSpLocks noChangeAspect="1"/>
          </p:cNvGrpSpPr>
          <p:nvPr/>
        </p:nvGrpSpPr>
        <p:grpSpPr>
          <a:xfrm>
            <a:off x="3532083" y="4276986"/>
            <a:ext cx="338704" cy="360000"/>
            <a:chOff x="3599079" y="3862978"/>
            <a:chExt cx="646316" cy="686957"/>
          </a:xfrm>
        </p:grpSpPr>
        <p:sp>
          <p:nvSpPr>
            <p:cNvPr id="26" name="Google Shape;3470;p105">
              <a:extLst>
                <a:ext uri="{FF2B5EF4-FFF2-40B4-BE49-F238E27FC236}">
                  <a16:creationId xmlns:a16="http://schemas.microsoft.com/office/drawing/2014/main" id="{8D846123-A3F0-4688-BE70-DFA81CD75710}"/>
                </a:ext>
              </a:extLst>
            </p:cNvPr>
            <p:cNvSpPr/>
            <p:nvPr/>
          </p:nvSpPr>
          <p:spPr>
            <a:xfrm>
              <a:off x="3704745" y="3981040"/>
              <a:ext cx="434694" cy="533433"/>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1;p105">
              <a:extLst>
                <a:ext uri="{FF2B5EF4-FFF2-40B4-BE49-F238E27FC236}">
                  <a16:creationId xmlns:a16="http://schemas.microsoft.com/office/drawing/2014/main" id="{5DFAB320-CBC2-4296-B6D4-A7B516B25F65}"/>
                </a:ext>
              </a:extLst>
            </p:cNvPr>
            <p:cNvSpPr/>
            <p:nvPr/>
          </p:nvSpPr>
          <p:spPr>
            <a:xfrm>
              <a:off x="3756248" y="4016446"/>
              <a:ext cx="331986" cy="33194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2;p105">
              <a:extLst>
                <a:ext uri="{FF2B5EF4-FFF2-40B4-BE49-F238E27FC236}">
                  <a16:creationId xmlns:a16="http://schemas.microsoft.com/office/drawing/2014/main" id="{1576C329-E333-4F1A-964D-400BD9351787}"/>
                </a:ext>
              </a:extLst>
            </p:cNvPr>
            <p:cNvSpPr/>
            <p:nvPr/>
          </p:nvSpPr>
          <p:spPr>
            <a:xfrm>
              <a:off x="3791956" y="4052152"/>
              <a:ext cx="260825" cy="260837"/>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3;p105">
              <a:extLst>
                <a:ext uri="{FF2B5EF4-FFF2-40B4-BE49-F238E27FC236}">
                  <a16:creationId xmlns:a16="http://schemas.microsoft.com/office/drawing/2014/main" id="{2A9F45DC-E172-4BF6-9D58-F263AA89330A}"/>
                </a:ext>
              </a:extLst>
            </p:cNvPr>
            <p:cNvSpPr/>
            <p:nvPr/>
          </p:nvSpPr>
          <p:spPr>
            <a:xfrm>
              <a:off x="3886635" y="4502557"/>
              <a:ext cx="71204" cy="47378"/>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4;p105">
              <a:extLst>
                <a:ext uri="{FF2B5EF4-FFF2-40B4-BE49-F238E27FC236}">
                  <a16:creationId xmlns:a16="http://schemas.microsoft.com/office/drawing/2014/main" id="{D32F662E-2486-455F-AF49-D888A2436015}"/>
                </a:ext>
              </a:extLst>
            </p:cNvPr>
            <p:cNvSpPr/>
            <p:nvPr/>
          </p:nvSpPr>
          <p:spPr>
            <a:xfrm>
              <a:off x="4156336" y="4170643"/>
              <a:ext cx="89059" cy="23861"/>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5;p105">
              <a:extLst>
                <a:ext uri="{FF2B5EF4-FFF2-40B4-BE49-F238E27FC236}">
                  <a16:creationId xmlns:a16="http://schemas.microsoft.com/office/drawing/2014/main" id="{52181AED-BD60-4313-941E-57F5E7678399}"/>
                </a:ext>
              </a:extLst>
            </p:cNvPr>
            <p:cNvSpPr/>
            <p:nvPr/>
          </p:nvSpPr>
          <p:spPr>
            <a:xfrm>
              <a:off x="3599079" y="4170600"/>
              <a:ext cx="102750" cy="2390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6;p105">
              <a:extLst>
                <a:ext uri="{FF2B5EF4-FFF2-40B4-BE49-F238E27FC236}">
                  <a16:creationId xmlns:a16="http://schemas.microsoft.com/office/drawing/2014/main" id="{30E73DCE-BF72-472F-BCB8-9B9474B0A9D1}"/>
                </a:ext>
              </a:extLst>
            </p:cNvPr>
            <p:cNvSpPr/>
            <p:nvPr/>
          </p:nvSpPr>
          <p:spPr>
            <a:xfrm>
              <a:off x="3910455" y="3862978"/>
              <a:ext cx="23563" cy="82354"/>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7;p105">
              <a:extLst>
                <a:ext uri="{FF2B5EF4-FFF2-40B4-BE49-F238E27FC236}">
                  <a16:creationId xmlns:a16="http://schemas.microsoft.com/office/drawing/2014/main" id="{ADECFDC1-855A-45B5-A5CB-5A88BE14B101}"/>
                </a:ext>
              </a:extLst>
            </p:cNvPr>
            <p:cNvSpPr/>
            <p:nvPr/>
          </p:nvSpPr>
          <p:spPr>
            <a:xfrm>
              <a:off x="4031915" y="3924519"/>
              <a:ext cx="47856" cy="54159"/>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8;p105">
              <a:extLst>
                <a:ext uri="{FF2B5EF4-FFF2-40B4-BE49-F238E27FC236}">
                  <a16:creationId xmlns:a16="http://schemas.microsoft.com/office/drawing/2014/main" id="{75435B6B-F6BF-4C86-8E8D-F89BF1EC2B5A}"/>
                </a:ext>
              </a:extLst>
            </p:cNvPr>
            <p:cNvSpPr/>
            <p:nvPr/>
          </p:nvSpPr>
          <p:spPr>
            <a:xfrm>
              <a:off x="3765175" y="4386297"/>
              <a:ext cx="47813" cy="54373"/>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79;p105">
              <a:extLst>
                <a:ext uri="{FF2B5EF4-FFF2-40B4-BE49-F238E27FC236}">
                  <a16:creationId xmlns:a16="http://schemas.microsoft.com/office/drawing/2014/main" id="{D71B85FC-003E-43A5-99CA-EB2A6F4C8C73}"/>
                </a:ext>
              </a:extLst>
            </p:cNvPr>
            <p:cNvSpPr/>
            <p:nvPr/>
          </p:nvSpPr>
          <p:spPr>
            <a:xfrm>
              <a:off x="3765003" y="3924519"/>
              <a:ext cx="47856" cy="54159"/>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0;p105">
              <a:extLst>
                <a:ext uri="{FF2B5EF4-FFF2-40B4-BE49-F238E27FC236}">
                  <a16:creationId xmlns:a16="http://schemas.microsoft.com/office/drawing/2014/main" id="{2074C33F-8B36-401F-AE5E-C27517C58205}"/>
                </a:ext>
              </a:extLst>
            </p:cNvPr>
            <p:cNvSpPr/>
            <p:nvPr/>
          </p:nvSpPr>
          <p:spPr>
            <a:xfrm>
              <a:off x="4031443" y="4386297"/>
              <a:ext cx="47856" cy="54373"/>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1;p105">
              <a:extLst>
                <a:ext uri="{FF2B5EF4-FFF2-40B4-BE49-F238E27FC236}">
                  <a16:creationId xmlns:a16="http://schemas.microsoft.com/office/drawing/2014/main" id="{16A4E7C5-8661-4D60-9AAD-59684742D535}"/>
                </a:ext>
              </a:extLst>
            </p:cNvPr>
            <p:cNvSpPr/>
            <p:nvPr/>
          </p:nvSpPr>
          <p:spPr>
            <a:xfrm>
              <a:off x="4119727" y="4294542"/>
              <a:ext cx="65238" cy="4192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2;p105">
              <a:extLst>
                <a:ext uri="{FF2B5EF4-FFF2-40B4-BE49-F238E27FC236}">
                  <a16:creationId xmlns:a16="http://schemas.microsoft.com/office/drawing/2014/main" id="{16D51F7B-6723-4265-B2BB-F9FED975F2A9}"/>
                </a:ext>
              </a:extLst>
            </p:cNvPr>
            <p:cNvSpPr/>
            <p:nvPr/>
          </p:nvSpPr>
          <p:spPr>
            <a:xfrm>
              <a:off x="3659037" y="4028290"/>
              <a:ext cx="64208" cy="4179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3;p105">
              <a:extLst>
                <a:ext uri="{FF2B5EF4-FFF2-40B4-BE49-F238E27FC236}">
                  <a16:creationId xmlns:a16="http://schemas.microsoft.com/office/drawing/2014/main" id="{30597B29-7F81-4C9E-8350-280CDB6286D3}"/>
                </a:ext>
              </a:extLst>
            </p:cNvPr>
            <p:cNvSpPr/>
            <p:nvPr/>
          </p:nvSpPr>
          <p:spPr>
            <a:xfrm>
              <a:off x="4121529" y="4028033"/>
              <a:ext cx="65195" cy="4205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4;p105">
              <a:extLst>
                <a:ext uri="{FF2B5EF4-FFF2-40B4-BE49-F238E27FC236}">
                  <a16:creationId xmlns:a16="http://schemas.microsoft.com/office/drawing/2014/main" id="{1388D5F6-5909-4A9A-A843-9F7471D63A82}"/>
                </a:ext>
              </a:extLst>
            </p:cNvPr>
            <p:cNvSpPr/>
            <p:nvPr/>
          </p:nvSpPr>
          <p:spPr>
            <a:xfrm>
              <a:off x="3659509" y="4295014"/>
              <a:ext cx="64208" cy="41456"/>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5;p105">
              <a:extLst>
                <a:ext uri="{FF2B5EF4-FFF2-40B4-BE49-F238E27FC236}">
                  <a16:creationId xmlns:a16="http://schemas.microsoft.com/office/drawing/2014/main" id="{D5B141BB-577A-403D-8ABF-6272F35DA0B2}"/>
                </a:ext>
              </a:extLst>
            </p:cNvPr>
            <p:cNvSpPr/>
            <p:nvPr/>
          </p:nvSpPr>
          <p:spPr>
            <a:xfrm>
              <a:off x="3863115" y="4431402"/>
              <a:ext cx="118545" cy="83083"/>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6;p105">
              <a:extLst>
                <a:ext uri="{FF2B5EF4-FFF2-40B4-BE49-F238E27FC236}">
                  <a16:creationId xmlns:a16="http://schemas.microsoft.com/office/drawing/2014/main" id="{F50EF913-A4E1-4174-B619-A3939AB0B81B}"/>
                </a:ext>
              </a:extLst>
            </p:cNvPr>
            <p:cNvSpPr/>
            <p:nvPr/>
          </p:nvSpPr>
          <p:spPr>
            <a:xfrm>
              <a:off x="3851227" y="4431402"/>
              <a:ext cx="142323" cy="23861"/>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3469;p105">
            <a:extLst>
              <a:ext uri="{FF2B5EF4-FFF2-40B4-BE49-F238E27FC236}">
                <a16:creationId xmlns:a16="http://schemas.microsoft.com/office/drawing/2014/main" id="{4152574E-8487-4713-9470-D66BF4AD5B01}"/>
              </a:ext>
            </a:extLst>
          </p:cNvPr>
          <p:cNvGrpSpPr>
            <a:grpSpLocks noChangeAspect="1"/>
          </p:cNvGrpSpPr>
          <p:nvPr/>
        </p:nvGrpSpPr>
        <p:grpSpPr>
          <a:xfrm>
            <a:off x="3532083" y="5775790"/>
            <a:ext cx="338704" cy="360000"/>
            <a:chOff x="3599079" y="3862978"/>
            <a:chExt cx="646316" cy="686957"/>
          </a:xfrm>
        </p:grpSpPr>
        <p:sp>
          <p:nvSpPr>
            <p:cNvPr id="44" name="Google Shape;3470;p105">
              <a:extLst>
                <a:ext uri="{FF2B5EF4-FFF2-40B4-BE49-F238E27FC236}">
                  <a16:creationId xmlns:a16="http://schemas.microsoft.com/office/drawing/2014/main" id="{19B223BC-BA58-4D73-9DE6-D2296D1A0A43}"/>
                </a:ext>
              </a:extLst>
            </p:cNvPr>
            <p:cNvSpPr/>
            <p:nvPr/>
          </p:nvSpPr>
          <p:spPr>
            <a:xfrm>
              <a:off x="3704745" y="3981040"/>
              <a:ext cx="434694" cy="533433"/>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71;p105">
              <a:extLst>
                <a:ext uri="{FF2B5EF4-FFF2-40B4-BE49-F238E27FC236}">
                  <a16:creationId xmlns:a16="http://schemas.microsoft.com/office/drawing/2014/main" id="{FFF0BD7B-1CCB-4EAB-9A03-3C9160A91711}"/>
                </a:ext>
              </a:extLst>
            </p:cNvPr>
            <p:cNvSpPr/>
            <p:nvPr/>
          </p:nvSpPr>
          <p:spPr>
            <a:xfrm>
              <a:off x="3756248" y="4016446"/>
              <a:ext cx="331986" cy="33194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72;p105">
              <a:extLst>
                <a:ext uri="{FF2B5EF4-FFF2-40B4-BE49-F238E27FC236}">
                  <a16:creationId xmlns:a16="http://schemas.microsoft.com/office/drawing/2014/main" id="{5FE9677F-C640-42AD-AA43-4222F4C24AEF}"/>
                </a:ext>
              </a:extLst>
            </p:cNvPr>
            <p:cNvSpPr/>
            <p:nvPr/>
          </p:nvSpPr>
          <p:spPr>
            <a:xfrm>
              <a:off x="3791956" y="4052152"/>
              <a:ext cx="260825" cy="260837"/>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73;p105">
              <a:extLst>
                <a:ext uri="{FF2B5EF4-FFF2-40B4-BE49-F238E27FC236}">
                  <a16:creationId xmlns:a16="http://schemas.microsoft.com/office/drawing/2014/main" id="{DDEAA2F3-3C3A-46A7-B431-5ABE2327FEA8}"/>
                </a:ext>
              </a:extLst>
            </p:cNvPr>
            <p:cNvSpPr/>
            <p:nvPr/>
          </p:nvSpPr>
          <p:spPr>
            <a:xfrm>
              <a:off x="3886635" y="4502557"/>
              <a:ext cx="71204" cy="47378"/>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4;p105">
              <a:extLst>
                <a:ext uri="{FF2B5EF4-FFF2-40B4-BE49-F238E27FC236}">
                  <a16:creationId xmlns:a16="http://schemas.microsoft.com/office/drawing/2014/main" id="{2B4C5FBD-056A-402E-909D-79AA5B02D75A}"/>
                </a:ext>
              </a:extLst>
            </p:cNvPr>
            <p:cNvSpPr/>
            <p:nvPr/>
          </p:nvSpPr>
          <p:spPr>
            <a:xfrm>
              <a:off x="4156336" y="4170643"/>
              <a:ext cx="89059" cy="23861"/>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5;p105">
              <a:extLst>
                <a:ext uri="{FF2B5EF4-FFF2-40B4-BE49-F238E27FC236}">
                  <a16:creationId xmlns:a16="http://schemas.microsoft.com/office/drawing/2014/main" id="{B0A3ADE0-154F-490A-94CD-C16EE8F865C1}"/>
                </a:ext>
              </a:extLst>
            </p:cNvPr>
            <p:cNvSpPr/>
            <p:nvPr/>
          </p:nvSpPr>
          <p:spPr>
            <a:xfrm>
              <a:off x="3599079" y="4170600"/>
              <a:ext cx="102750" cy="2390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6;p105">
              <a:extLst>
                <a:ext uri="{FF2B5EF4-FFF2-40B4-BE49-F238E27FC236}">
                  <a16:creationId xmlns:a16="http://schemas.microsoft.com/office/drawing/2014/main" id="{5FF681FC-C6A5-45DB-833F-F9CB28F578E8}"/>
                </a:ext>
              </a:extLst>
            </p:cNvPr>
            <p:cNvSpPr/>
            <p:nvPr/>
          </p:nvSpPr>
          <p:spPr>
            <a:xfrm>
              <a:off x="3910455" y="3862978"/>
              <a:ext cx="23563" cy="82354"/>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7;p105">
              <a:extLst>
                <a:ext uri="{FF2B5EF4-FFF2-40B4-BE49-F238E27FC236}">
                  <a16:creationId xmlns:a16="http://schemas.microsoft.com/office/drawing/2014/main" id="{AC634121-3DBA-4D14-95A7-512147359442}"/>
                </a:ext>
              </a:extLst>
            </p:cNvPr>
            <p:cNvSpPr/>
            <p:nvPr/>
          </p:nvSpPr>
          <p:spPr>
            <a:xfrm>
              <a:off x="4031915" y="3924519"/>
              <a:ext cx="47856" cy="54159"/>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8;p105">
              <a:extLst>
                <a:ext uri="{FF2B5EF4-FFF2-40B4-BE49-F238E27FC236}">
                  <a16:creationId xmlns:a16="http://schemas.microsoft.com/office/drawing/2014/main" id="{A12CE1DC-FE33-41FB-BB2C-2F869DDAB33B}"/>
                </a:ext>
              </a:extLst>
            </p:cNvPr>
            <p:cNvSpPr/>
            <p:nvPr/>
          </p:nvSpPr>
          <p:spPr>
            <a:xfrm>
              <a:off x="3765175" y="4386297"/>
              <a:ext cx="47813" cy="54373"/>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9;p105">
              <a:extLst>
                <a:ext uri="{FF2B5EF4-FFF2-40B4-BE49-F238E27FC236}">
                  <a16:creationId xmlns:a16="http://schemas.microsoft.com/office/drawing/2014/main" id="{3AFCFE50-51AD-418C-8ED1-FE8263E4AFCB}"/>
                </a:ext>
              </a:extLst>
            </p:cNvPr>
            <p:cNvSpPr/>
            <p:nvPr/>
          </p:nvSpPr>
          <p:spPr>
            <a:xfrm>
              <a:off x="3765003" y="3924519"/>
              <a:ext cx="47856" cy="54159"/>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80;p105">
              <a:extLst>
                <a:ext uri="{FF2B5EF4-FFF2-40B4-BE49-F238E27FC236}">
                  <a16:creationId xmlns:a16="http://schemas.microsoft.com/office/drawing/2014/main" id="{5B387FB7-3752-49DD-85EB-4D7C5AAEDEC5}"/>
                </a:ext>
              </a:extLst>
            </p:cNvPr>
            <p:cNvSpPr/>
            <p:nvPr/>
          </p:nvSpPr>
          <p:spPr>
            <a:xfrm>
              <a:off x="4031443" y="4386297"/>
              <a:ext cx="47856" cy="54373"/>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81;p105">
              <a:extLst>
                <a:ext uri="{FF2B5EF4-FFF2-40B4-BE49-F238E27FC236}">
                  <a16:creationId xmlns:a16="http://schemas.microsoft.com/office/drawing/2014/main" id="{BE2CE687-4167-4FBB-B604-E876D1504768}"/>
                </a:ext>
              </a:extLst>
            </p:cNvPr>
            <p:cNvSpPr/>
            <p:nvPr/>
          </p:nvSpPr>
          <p:spPr>
            <a:xfrm>
              <a:off x="4119727" y="4294542"/>
              <a:ext cx="65238" cy="4192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82;p105">
              <a:extLst>
                <a:ext uri="{FF2B5EF4-FFF2-40B4-BE49-F238E27FC236}">
                  <a16:creationId xmlns:a16="http://schemas.microsoft.com/office/drawing/2014/main" id="{85DC59FF-77D4-4115-B766-B5608C252F30}"/>
                </a:ext>
              </a:extLst>
            </p:cNvPr>
            <p:cNvSpPr/>
            <p:nvPr/>
          </p:nvSpPr>
          <p:spPr>
            <a:xfrm>
              <a:off x="3659037" y="4028290"/>
              <a:ext cx="64208" cy="4179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83;p105">
              <a:extLst>
                <a:ext uri="{FF2B5EF4-FFF2-40B4-BE49-F238E27FC236}">
                  <a16:creationId xmlns:a16="http://schemas.microsoft.com/office/drawing/2014/main" id="{732456BD-8BEF-4D90-B55F-E2DD0F011324}"/>
                </a:ext>
              </a:extLst>
            </p:cNvPr>
            <p:cNvSpPr/>
            <p:nvPr/>
          </p:nvSpPr>
          <p:spPr>
            <a:xfrm>
              <a:off x="4121529" y="4028033"/>
              <a:ext cx="65195" cy="4205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4;p105">
              <a:extLst>
                <a:ext uri="{FF2B5EF4-FFF2-40B4-BE49-F238E27FC236}">
                  <a16:creationId xmlns:a16="http://schemas.microsoft.com/office/drawing/2014/main" id="{DE075B47-50C6-428B-B721-2D723678150B}"/>
                </a:ext>
              </a:extLst>
            </p:cNvPr>
            <p:cNvSpPr/>
            <p:nvPr/>
          </p:nvSpPr>
          <p:spPr>
            <a:xfrm>
              <a:off x="3659509" y="4295014"/>
              <a:ext cx="64208" cy="41456"/>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5;p105">
              <a:extLst>
                <a:ext uri="{FF2B5EF4-FFF2-40B4-BE49-F238E27FC236}">
                  <a16:creationId xmlns:a16="http://schemas.microsoft.com/office/drawing/2014/main" id="{35027CB3-FE4D-4D4F-8354-EBD193BF08AA}"/>
                </a:ext>
              </a:extLst>
            </p:cNvPr>
            <p:cNvSpPr/>
            <p:nvPr/>
          </p:nvSpPr>
          <p:spPr>
            <a:xfrm>
              <a:off x="3863115" y="4431402"/>
              <a:ext cx="118545" cy="83083"/>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6;p105">
              <a:extLst>
                <a:ext uri="{FF2B5EF4-FFF2-40B4-BE49-F238E27FC236}">
                  <a16:creationId xmlns:a16="http://schemas.microsoft.com/office/drawing/2014/main" id="{C34DF53A-8D01-4728-A2D5-DC1254F6D269}"/>
                </a:ext>
              </a:extLst>
            </p:cNvPr>
            <p:cNvSpPr/>
            <p:nvPr/>
          </p:nvSpPr>
          <p:spPr>
            <a:xfrm>
              <a:off x="3851227" y="4431402"/>
              <a:ext cx="142323" cy="23861"/>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840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621A0E5-4FD1-419E-ABF8-1182BBAE0C1C}"/>
              </a:ext>
            </a:extLst>
          </p:cNvPr>
          <p:cNvSpPr/>
          <p:nvPr/>
        </p:nvSpPr>
        <p:spPr>
          <a:xfrm>
            <a:off x="3435658" y="1615736"/>
            <a:ext cx="5007006" cy="2618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800" spc="600" dirty="0">
                <a:solidFill>
                  <a:schemeClr val="tx1"/>
                </a:solidFill>
                <a:latin typeface="華康華綜體W5" panose="02000509000000000000" pitchFamily="49" charset="-120"/>
                <a:ea typeface="華康華綜體W5" panose="02000509000000000000" pitchFamily="49" charset="-120"/>
              </a:rPr>
              <a:t>簡報結束</a:t>
            </a:r>
            <a:endParaRPr lang="en-US" altLang="zh-TW" sz="8800" spc="600" dirty="0">
              <a:solidFill>
                <a:schemeClr val="tx1"/>
              </a:solidFill>
              <a:latin typeface="華康華綜體W5" panose="02000509000000000000" pitchFamily="49" charset="-120"/>
              <a:ea typeface="華康華綜體W5" panose="02000509000000000000" pitchFamily="49" charset="-120"/>
            </a:endParaRPr>
          </a:p>
          <a:p>
            <a:pPr algn="ctr"/>
            <a:r>
              <a:rPr lang="zh-TW" altLang="en-US" sz="8800" spc="600" dirty="0">
                <a:solidFill>
                  <a:schemeClr val="tx1"/>
                </a:solidFill>
                <a:latin typeface="華康華綜體W5" panose="02000509000000000000" pitchFamily="49" charset="-120"/>
                <a:ea typeface="華康華綜體W5" panose="02000509000000000000" pitchFamily="49" charset="-120"/>
              </a:rPr>
              <a:t>敬請指教</a:t>
            </a:r>
          </a:p>
        </p:txBody>
      </p:sp>
      <p:pic>
        <p:nvPicPr>
          <p:cNvPr id="6" name="圖片 5">
            <a:extLst>
              <a:ext uri="{FF2B5EF4-FFF2-40B4-BE49-F238E27FC236}">
                <a16:creationId xmlns:a16="http://schemas.microsoft.com/office/drawing/2014/main" id="{B8A4AF55-D2BD-4708-A73E-031A14D68452}"/>
              </a:ext>
            </a:extLst>
          </p:cNvPr>
          <p:cNvPicPr/>
          <p:nvPr/>
        </p:nvPicPr>
        <p:blipFill>
          <a:blip r:embed="rId2">
            <a:extLst>
              <a:ext uri="{28A0092B-C50C-407E-A947-70E740481C1C}">
                <a14:useLocalDpi xmlns:a14="http://schemas.microsoft.com/office/drawing/2010/main" val="0"/>
              </a:ext>
            </a:extLst>
          </a:blip>
          <a:stretch>
            <a:fillRect/>
          </a:stretch>
        </p:blipFill>
        <p:spPr>
          <a:xfrm>
            <a:off x="2743508" y="5532112"/>
            <a:ext cx="692150" cy="683895"/>
          </a:xfrm>
          <a:prstGeom prst="rect">
            <a:avLst/>
          </a:prstGeom>
        </p:spPr>
      </p:pic>
      <p:sp>
        <p:nvSpPr>
          <p:cNvPr id="7" name="圆角矩形 36">
            <a:extLst>
              <a:ext uri="{FF2B5EF4-FFF2-40B4-BE49-F238E27FC236}">
                <a16:creationId xmlns:a16="http://schemas.microsoft.com/office/drawing/2014/main" id="{7F8DDAFF-46F7-4E98-A353-B44BC77ED0F7}"/>
              </a:ext>
            </a:extLst>
          </p:cNvPr>
          <p:cNvSpPr/>
          <p:nvPr/>
        </p:nvSpPr>
        <p:spPr>
          <a:xfrm>
            <a:off x="3735471" y="4735225"/>
            <a:ext cx="4407380" cy="60617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bg1"/>
                </a:solidFill>
                <a:latin typeface="Comic Sans MS" panose="030F0702030302020204" pitchFamily="66" charset="0"/>
                <a:sym typeface="Microsoft YaHei" panose="020B0503020204020204" pitchFamily="34" charset="-122"/>
              </a:rPr>
              <a:t>本說明會簡報將於</a:t>
            </a:r>
            <a:r>
              <a:rPr lang="en-US" altLang="zh-TW" b="1" dirty="0">
                <a:solidFill>
                  <a:schemeClr val="bg1"/>
                </a:solidFill>
                <a:latin typeface="Comic Sans MS" panose="030F0702030302020204" pitchFamily="66" charset="0"/>
                <a:sym typeface="Microsoft YaHei" panose="020B0503020204020204" pitchFamily="34" charset="-122"/>
              </a:rPr>
              <a:t>112.02.13</a:t>
            </a:r>
            <a:r>
              <a:rPr lang="zh-TW" altLang="en-US" b="1" dirty="0">
                <a:solidFill>
                  <a:schemeClr val="bg1"/>
                </a:solidFill>
                <a:latin typeface="Comic Sans MS" panose="030F0702030302020204" pitchFamily="66" charset="0"/>
                <a:sym typeface="Microsoft YaHei" panose="020B0503020204020204" pitchFamily="34" charset="-122"/>
              </a:rPr>
              <a:t>上午</a:t>
            </a:r>
            <a:r>
              <a:rPr lang="en-US" altLang="zh-TW" b="1" dirty="0">
                <a:solidFill>
                  <a:schemeClr val="bg1"/>
                </a:solidFill>
                <a:latin typeface="Comic Sans MS" panose="030F0702030302020204" pitchFamily="66" charset="0"/>
                <a:sym typeface="Microsoft YaHei" panose="020B0503020204020204" pitchFamily="34" charset="-122"/>
              </a:rPr>
              <a:t>9</a:t>
            </a:r>
            <a:r>
              <a:rPr lang="zh-TW" altLang="en-US" b="1" dirty="0">
                <a:solidFill>
                  <a:schemeClr val="bg1"/>
                </a:solidFill>
                <a:latin typeface="Comic Sans MS" panose="030F0702030302020204" pitchFamily="66" charset="0"/>
                <a:sym typeface="Microsoft YaHei" panose="020B0503020204020204" pitchFamily="34" charset="-122"/>
              </a:rPr>
              <a:t>時起於本會網站公告，歡迎下載使用！！</a:t>
            </a:r>
          </a:p>
        </p:txBody>
      </p:sp>
    </p:spTree>
    <p:extLst>
      <p:ext uri="{BB962C8B-B14F-4D97-AF65-F5344CB8AC3E}">
        <p14:creationId xmlns:p14="http://schemas.microsoft.com/office/powerpoint/2010/main" val="160707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4F63B23-CEBB-4269-9520-CC50B827231B}"/>
              </a:ext>
            </a:extLst>
          </p:cNvPr>
          <p:cNvSpPr/>
          <p:nvPr/>
        </p:nvSpPr>
        <p:spPr>
          <a:xfrm>
            <a:off x="944979" y="1344514"/>
            <a:ext cx="3199915" cy="1015663"/>
          </a:xfrm>
          <a:prstGeom prst="rect">
            <a:avLst/>
          </a:prstGeom>
        </p:spPr>
        <p:txBody>
          <a:bodyPr wrap="none">
            <a:spAutoFit/>
          </a:bodyPr>
          <a:lstStyle/>
          <a:p>
            <a:pPr algn="ctr">
              <a:spcBef>
                <a:spcPts val="1800"/>
              </a:spcBef>
              <a:spcAft>
                <a:spcPts val="1800"/>
              </a:spcAft>
              <a:defRPr/>
            </a:pPr>
            <a:r>
              <a:rPr lang="en-US" altLang="zh-TW" sz="6000" dirty="0">
                <a:solidFill>
                  <a:schemeClr val="accent4"/>
                </a:solidFill>
                <a:latin typeface="Comic Sans MS" panose="030F0702030302020204" pitchFamily="66" charset="0"/>
              </a:rPr>
              <a:t>PART 01</a:t>
            </a:r>
          </a:p>
        </p:txBody>
      </p:sp>
      <p:sp>
        <p:nvSpPr>
          <p:cNvPr id="7" name="矩形 6">
            <a:extLst>
              <a:ext uri="{FF2B5EF4-FFF2-40B4-BE49-F238E27FC236}">
                <a16:creationId xmlns:a16="http://schemas.microsoft.com/office/drawing/2014/main" id="{EF99DA82-E5CD-42A0-B542-797A7F8CAD69}"/>
              </a:ext>
            </a:extLst>
          </p:cNvPr>
          <p:cNvSpPr/>
          <p:nvPr/>
        </p:nvSpPr>
        <p:spPr>
          <a:xfrm>
            <a:off x="3694590" y="2589124"/>
            <a:ext cx="4802819" cy="2190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6000" dirty="0">
                <a:solidFill>
                  <a:schemeClr val="tx1"/>
                </a:solidFill>
                <a:latin typeface="華康華綜體W5" panose="02000509000000000000" pitchFamily="49" charset="-120"/>
                <a:ea typeface="華康華綜體W5" panose="02000509000000000000" pitchFamily="49" charset="-120"/>
              </a:rPr>
              <a:t>考生審查資料</a:t>
            </a:r>
          </a:p>
          <a:p>
            <a:pPr algn="ctr">
              <a:spcBef>
                <a:spcPts val="2400"/>
              </a:spcBef>
            </a:pPr>
            <a:r>
              <a:rPr lang="zh-TW" altLang="en-US" sz="6000" dirty="0">
                <a:solidFill>
                  <a:schemeClr val="tx1"/>
                </a:solidFill>
                <a:latin typeface="華康華綜體W5" panose="02000509000000000000" pitchFamily="49" charset="-120"/>
                <a:ea typeface="華康華綜體W5" panose="02000509000000000000" pitchFamily="49" charset="-120"/>
              </a:rPr>
              <a:t>繳交說明</a:t>
            </a:r>
          </a:p>
          <a:p>
            <a:pPr algn="ctr"/>
            <a:endParaRPr lang="zh-TW" altLang="en-US" sz="2000" dirty="0">
              <a:latin typeface="華康華綜體W5" panose="02000509000000000000" pitchFamily="49" charset="-120"/>
              <a:ea typeface="華康華綜體W5" panose="02000509000000000000" pitchFamily="49" charset="-120"/>
            </a:endParaRPr>
          </a:p>
        </p:txBody>
      </p:sp>
    </p:spTree>
    <p:extLst>
      <p:ext uri="{BB962C8B-B14F-4D97-AF65-F5344CB8AC3E}">
        <p14:creationId xmlns:p14="http://schemas.microsoft.com/office/powerpoint/2010/main" val="395037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a:extLst>
              <a:ext uri="{FF2B5EF4-FFF2-40B4-BE49-F238E27FC236}">
                <a16:creationId xmlns:a16="http://schemas.microsoft.com/office/drawing/2014/main" id="{5FC50745-2975-4E18-8B04-68375434E2DC}"/>
              </a:ext>
            </a:extLst>
          </p:cNvPr>
          <p:cNvSpPr txBox="1">
            <a:spLocks/>
          </p:cNvSpPr>
          <p:nvPr/>
        </p:nvSpPr>
        <p:spPr>
          <a:xfrm>
            <a:off x="1468534" y="628406"/>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審查資料上傳系統開放時間</a:t>
            </a:r>
          </a:p>
        </p:txBody>
      </p:sp>
      <p:sp>
        <p:nvSpPr>
          <p:cNvPr id="5" name="矩形 4">
            <a:extLst>
              <a:ext uri="{FF2B5EF4-FFF2-40B4-BE49-F238E27FC236}">
                <a16:creationId xmlns:a16="http://schemas.microsoft.com/office/drawing/2014/main" id="{22384C63-C989-459F-9A70-6E60A10BEBD5}"/>
              </a:ext>
            </a:extLst>
          </p:cNvPr>
          <p:cNvSpPr/>
          <p:nvPr/>
        </p:nvSpPr>
        <p:spPr>
          <a:xfrm>
            <a:off x="2742267" y="4994019"/>
            <a:ext cx="7748313" cy="151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0033CC"/>
                </a:solidFill>
                <a:latin typeface="Comic Sans MS" panose="030F0702030302020204" pitchFamily="66" charset="0"/>
              </a:rPr>
              <a:t>系統操作如有疑問可電洽甄選委員會 </a:t>
            </a:r>
            <a:r>
              <a:rPr lang="en-US" altLang="zh-TW" sz="2400" dirty="0">
                <a:solidFill>
                  <a:srgbClr val="0033CC"/>
                </a:solidFill>
                <a:latin typeface="Comic Sans MS" panose="030F0702030302020204" pitchFamily="66" charset="0"/>
                <a:cs typeface="Arial" panose="020B0604020202020204" pitchFamily="34" charset="0"/>
              </a:rPr>
              <a:t>05-2721799</a:t>
            </a:r>
          </a:p>
          <a:p>
            <a:pPr marL="540000" lvl="2">
              <a:spcBef>
                <a:spcPts val="1000"/>
              </a:spcBef>
            </a:pPr>
            <a:r>
              <a:rPr lang="zh-TW" altLang="en-US" dirty="0">
                <a:solidFill>
                  <a:schemeClr val="tx1"/>
                </a:solidFill>
                <a:latin typeface="Comic Sans MS" panose="030F0702030302020204" pitchFamily="66" charset="0"/>
              </a:rPr>
              <a:t>測試版：</a:t>
            </a:r>
            <a:r>
              <a:rPr lang="en-US" altLang="zh-TW" spc="30" dirty="0">
                <a:solidFill>
                  <a:schemeClr val="tx1"/>
                </a:solidFill>
                <a:latin typeface="Comic Sans MS" panose="030F0702030302020204" pitchFamily="66" charset="0"/>
                <a:cs typeface="Arial" panose="020B0604020202020204" pitchFamily="34" charset="0"/>
              </a:rPr>
              <a:t>112.04.13</a:t>
            </a:r>
            <a:r>
              <a:rPr lang="zh-TW" altLang="en-US" spc="30" dirty="0">
                <a:solidFill>
                  <a:schemeClr val="tx1"/>
                </a:solidFill>
                <a:latin typeface="Comic Sans MS" panose="030F0702030302020204" pitchFamily="66" charset="0"/>
                <a:cs typeface="Arial" panose="020B0604020202020204" pitchFamily="34" charset="0"/>
              </a:rPr>
              <a:t>至</a:t>
            </a:r>
            <a:r>
              <a:rPr lang="en-US" altLang="zh-TW" spc="30" dirty="0">
                <a:solidFill>
                  <a:schemeClr val="tx1"/>
                </a:solidFill>
                <a:latin typeface="Comic Sans MS" panose="030F0702030302020204" pitchFamily="66" charset="0"/>
                <a:cs typeface="Arial" panose="020B0604020202020204" pitchFamily="34" charset="0"/>
              </a:rPr>
              <a:t>04.19</a:t>
            </a:r>
            <a:r>
              <a:rPr lang="zh-TW" altLang="en-US" spc="30" dirty="0">
                <a:solidFill>
                  <a:schemeClr val="tx1"/>
                </a:solidFill>
                <a:latin typeface="Comic Sans MS" panose="030F0702030302020204" pitchFamily="66" charset="0"/>
                <a:cs typeface="Arial" panose="020B0604020202020204" pitchFamily="34" charset="0"/>
              </a:rPr>
              <a:t>每日上午</a:t>
            </a:r>
            <a:r>
              <a:rPr lang="en-US" altLang="zh-TW" spc="30" dirty="0">
                <a:solidFill>
                  <a:schemeClr val="tx1"/>
                </a:solidFill>
                <a:latin typeface="Comic Sans MS" panose="030F0702030302020204" pitchFamily="66" charset="0"/>
                <a:cs typeface="Arial" panose="020B0604020202020204" pitchFamily="34" charset="0"/>
              </a:rPr>
              <a:t>9</a:t>
            </a:r>
            <a:r>
              <a:rPr lang="zh-TW" altLang="en-US" spc="30" dirty="0">
                <a:solidFill>
                  <a:schemeClr val="tx1"/>
                </a:solidFill>
                <a:latin typeface="Comic Sans MS" panose="030F0702030302020204" pitchFamily="66" charset="0"/>
                <a:cs typeface="Arial" panose="020B0604020202020204" pitchFamily="34" charset="0"/>
              </a:rPr>
              <a:t>時至下午</a:t>
            </a:r>
            <a:r>
              <a:rPr lang="en-US" altLang="zh-TW" spc="30" dirty="0">
                <a:solidFill>
                  <a:schemeClr val="tx1"/>
                </a:solidFill>
                <a:latin typeface="Comic Sans MS" panose="030F0702030302020204" pitchFamily="66" charset="0"/>
                <a:cs typeface="Arial" panose="020B0604020202020204" pitchFamily="34" charset="0"/>
              </a:rPr>
              <a:t>5</a:t>
            </a:r>
            <a:r>
              <a:rPr lang="zh-TW" altLang="en-US" spc="30" dirty="0">
                <a:solidFill>
                  <a:schemeClr val="tx1"/>
                </a:solidFill>
                <a:latin typeface="Comic Sans MS" panose="030F0702030302020204" pitchFamily="66" charset="0"/>
                <a:cs typeface="Arial" panose="020B0604020202020204" pitchFamily="34" charset="0"/>
              </a:rPr>
              <a:t>時</a:t>
            </a:r>
            <a:r>
              <a:rPr lang="en-US" altLang="zh-TW" spc="20" dirty="0">
                <a:solidFill>
                  <a:schemeClr val="tx1"/>
                </a:solidFill>
                <a:latin typeface="Comic Sans MS" panose="030F0702030302020204" pitchFamily="66" charset="0"/>
                <a:cs typeface="Arial" panose="020B0604020202020204" pitchFamily="34" charset="0"/>
              </a:rPr>
              <a:t>(</a:t>
            </a:r>
            <a:r>
              <a:rPr lang="zh-TW" altLang="en-US" spc="20" dirty="0">
                <a:solidFill>
                  <a:schemeClr val="tx1"/>
                </a:solidFill>
                <a:latin typeface="Comic Sans MS" panose="030F0702030302020204" pitchFamily="66" charset="0"/>
                <a:cs typeface="Arial" panose="020B0604020202020204" pitchFamily="34" charset="0"/>
              </a:rPr>
              <a:t>例假日暫停服務</a:t>
            </a:r>
            <a:r>
              <a:rPr lang="en-US" altLang="zh-TW" spc="20" dirty="0">
                <a:solidFill>
                  <a:schemeClr val="tx1"/>
                </a:solidFill>
                <a:latin typeface="Comic Sans MS" panose="030F0702030302020204" pitchFamily="66" charset="0"/>
                <a:cs typeface="Arial" panose="020B0604020202020204" pitchFamily="34" charset="0"/>
              </a:rPr>
              <a:t>)</a:t>
            </a:r>
          </a:p>
          <a:p>
            <a:pPr marL="540000" lvl="2">
              <a:spcBef>
                <a:spcPts val="600"/>
              </a:spcBef>
            </a:pPr>
            <a:r>
              <a:rPr lang="zh-TW" altLang="en-US" dirty="0">
                <a:solidFill>
                  <a:schemeClr val="tx1"/>
                </a:solidFill>
                <a:latin typeface="Comic Sans MS" panose="030F0702030302020204" pitchFamily="66" charset="0"/>
                <a:cs typeface="Arial" panose="020B0604020202020204" pitchFamily="34" charset="0"/>
              </a:rPr>
              <a:t>正式版：</a:t>
            </a:r>
            <a:r>
              <a:rPr lang="en-US" altLang="zh-TW" spc="10" dirty="0">
                <a:solidFill>
                  <a:schemeClr val="tx1"/>
                </a:solidFill>
                <a:latin typeface="Comic Sans MS" panose="030F0702030302020204" pitchFamily="66" charset="0"/>
                <a:cs typeface="Arial" panose="020B0604020202020204" pitchFamily="34" charset="0"/>
              </a:rPr>
              <a:t>112.05.04</a:t>
            </a:r>
            <a:r>
              <a:rPr lang="zh-TW" altLang="en-US" spc="10" dirty="0">
                <a:solidFill>
                  <a:schemeClr val="tx1"/>
                </a:solidFill>
                <a:latin typeface="Comic Sans MS" panose="030F0702030302020204" pitchFamily="66" charset="0"/>
                <a:cs typeface="Arial" panose="020B0604020202020204" pitchFamily="34" charset="0"/>
              </a:rPr>
              <a:t>至</a:t>
            </a:r>
            <a:r>
              <a:rPr lang="en-US" altLang="zh-TW" spc="10" dirty="0">
                <a:solidFill>
                  <a:schemeClr val="tx1"/>
                </a:solidFill>
                <a:latin typeface="Comic Sans MS" panose="030F0702030302020204" pitchFamily="66" charset="0"/>
                <a:cs typeface="Arial" panose="020B0604020202020204" pitchFamily="34" charset="0"/>
              </a:rPr>
              <a:t>05.05</a:t>
            </a:r>
            <a:r>
              <a:rPr lang="zh-TW" altLang="en-US" spc="10" dirty="0">
                <a:solidFill>
                  <a:schemeClr val="tx1"/>
                </a:solidFill>
                <a:latin typeface="Comic Sans MS" panose="030F0702030302020204" pitchFamily="66" charset="0"/>
                <a:cs typeface="Arial" panose="020B0604020202020204" pitchFamily="34" charset="0"/>
              </a:rPr>
              <a:t>每日上午</a:t>
            </a:r>
            <a:r>
              <a:rPr lang="en-US" altLang="zh-TW" spc="10" dirty="0">
                <a:solidFill>
                  <a:schemeClr val="tx1"/>
                </a:solidFill>
                <a:latin typeface="Comic Sans MS" panose="030F0702030302020204" pitchFamily="66" charset="0"/>
                <a:cs typeface="Arial" panose="020B0604020202020204" pitchFamily="34" charset="0"/>
              </a:rPr>
              <a:t>9</a:t>
            </a:r>
            <a:r>
              <a:rPr lang="zh-TW" altLang="en-US" spc="10" dirty="0">
                <a:solidFill>
                  <a:schemeClr val="tx1"/>
                </a:solidFill>
                <a:latin typeface="Comic Sans MS" panose="030F0702030302020204" pitchFamily="66" charset="0"/>
                <a:cs typeface="Arial" panose="020B0604020202020204" pitchFamily="34" charset="0"/>
              </a:rPr>
              <a:t>時至下午</a:t>
            </a:r>
            <a:r>
              <a:rPr lang="en-US" altLang="zh-TW" spc="10" dirty="0">
                <a:solidFill>
                  <a:schemeClr val="tx1"/>
                </a:solidFill>
                <a:latin typeface="Comic Sans MS" panose="030F0702030302020204" pitchFamily="66" charset="0"/>
                <a:cs typeface="Arial" panose="020B0604020202020204" pitchFamily="34" charset="0"/>
              </a:rPr>
              <a:t>5</a:t>
            </a:r>
            <a:r>
              <a:rPr lang="zh-TW" altLang="en-US" spc="10" dirty="0">
                <a:solidFill>
                  <a:schemeClr val="tx1"/>
                </a:solidFill>
                <a:latin typeface="Comic Sans MS" panose="030F0702030302020204" pitchFamily="66" charset="0"/>
                <a:cs typeface="Arial" panose="020B0604020202020204" pitchFamily="34" charset="0"/>
              </a:rPr>
              <a:t>時</a:t>
            </a:r>
            <a:endParaRPr lang="en-US" altLang="zh-TW" spc="10" dirty="0">
              <a:solidFill>
                <a:schemeClr val="tx1"/>
              </a:solidFill>
              <a:latin typeface="Comic Sans MS" panose="030F0702030302020204" pitchFamily="66" charset="0"/>
              <a:cs typeface="Arial" panose="020B0604020202020204" pitchFamily="34" charset="0"/>
            </a:endParaRPr>
          </a:p>
          <a:p>
            <a:pPr marL="1044000" lvl="3">
              <a:spcBef>
                <a:spcPts val="600"/>
              </a:spcBef>
            </a:pPr>
            <a:r>
              <a:rPr lang="en-US" altLang="zh-TW" dirty="0">
                <a:solidFill>
                  <a:schemeClr val="tx1"/>
                </a:solidFill>
                <a:latin typeface="Comic Sans MS" panose="030F0702030302020204" pitchFamily="66" charset="0"/>
                <a:cs typeface="Arial" panose="020B0604020202020204" pitchFamily="34" charset="0"/>
              </a:rPr>
              <a:t>      </a:t>
            </a:r>
            <a:r>
              <a:rPr lang="en-US" altLang="zh-TW" spc="20" dirty="0">
                <a:solidFill>
                  <a:schemeClr val="tx1"/>
                </a:solidFill>
                <a:latin typeface="Comic Sans MS" panose="030F0702030302020204" pitchFamily="66" charset="0"/>
                <a:cs typeface="Arial" panose="020B0604020202020204" pitchFamily="34" charset="0"/>
              </a:rPr>
              <a:t>112.05.06</a:t>
            </a:r>
            <a:r>
              <a:rPr lang="zh-TW" altLang="en-US" spc="20" dirty="0">
                <a:solidFill>
                  <a:schemeClr val="tx1"/>
                </a:solidFill>
                <a:latin typeface="Comic Sans MS" panose="030F0702030302020204" pitchFamily="66" charset="0"/>
                <a:cs typeface="Arial" panose="020B0604020202020204" pitchFamily="34" charset="0"/>
              </a:rPr>
              <a:t>至</a:t>
            </a:r>
            <a:r>
              <a:rPr lang="en-US" altLang="zh-TW" spc="20" dirty="0">
                <a:solidFill>
                  <a:schemeClr val="tx1"/>
                </a:solidFill>
                <a:latin typeface="Comic Sans MS" panose="030F0702030302020204" pitchFamily="66" charset="0"/>
                <a:cs typeface="Arial" panose="020B0604020202020204" pitchFamily="34" charset="0"/>
              </a:rPr>
              <a:t>05.10</a:t>
            </a:r>
            <a:r>
              <a:rPr lang="zh-TW" altLang="en-US" spc="20" dirty="0">
                <a:solidFill>
                  <a:schemeClr val="tx1"/>
                </a:solidFill>
                <a:latin typeface="Comic Sans MS" panose="030F0702030302020204" pitchFamily="66" charset="0"/>
                <a:cs typeface="Arial" panose="020B0604020202020204" pitchFamily="34" charset="0"/>
              </a:rPr>
              <a:t>每日上午</a:t>
            </a:r>
            <a:r>
              <a:rPr lang="en-US" altLang="zh-TW" spc="20" dirty="0">
                <a:solidFill>
                  <a:schemeClr val="tx1"/>
                </a:solidFill>
                <a:latin typeface="Comic Sans MS" panose="030F0702030302020204" pitchFamily="66" charset="0"/>
                <a:cs typeface="Arial" panose="020B0604020202020204" pitchFamily="34" charset="0"/>
              </a:rPr>
              <a:t>9</a:t>
            </a:r>
            <a:r>
              <a:rPr lang="zh-TW" altLang="en-US" spc="20" dirty="0">
                <a:solidFill>
                  <a:schemeClr val="tx1"/>
                </a:solidFill>
                <a:latin typeface="Comic Sans MS" panose="030F0702030302020204" pitchFamily="66" charset="0"/>
                <a:cs typeface="Arial" panose="020B0604020202020204" pitchFamily="34" charset="0"/>
              </a:rPr>
              <a:t>時至下午</a:t>
            </a:r>
            <a:r>
              <a:rPr lang="en-US" altLang="zh-TW" spc="20" dirty="0">
                <a:solidFill>
                  <a:schemeClr val="tx1"/>
                </a:solidFill>
                <a:latin typeface="Comic Sans MS" panose="030F0702030302020204" pitchFamily="66" charset="0"/>
                <a:cs typeface="Arial" panose="020B0604020202020204" pitchFamily="34" charset="0"/>
              </a:rPr>
              <a:t>9</a:t>
            </a:r>
            <a:r>
              <a:rPr lang="zh-TW" altLang="en-US" spc="20" dirty="0">
                <a:solidFill>
                  <a:schemeClr val="tx1"/>
                </a:solidFill>
                <a:latin typeface="Comic Sans MS" panose="030F0702030302020204" pitchFamily="66" charset="0"/>
                <a:cs typeface="Arial" panose="020B0604020202020204" pitchFamily="34" charset="0"/>
              </a:rPr>
              <a:t>時</a:t>
            </a:r>
          </a:p>
        </p:txBody>
      </p:sp>
      <p:pic>
        <p:nvPicPr>
          <p:cNvPr id="6" name="圖片 5">
            <a:extLst>
              <a:ext uri="{FF2B5EF4-FFF2-40B4-BE49-F238E27FC236}">
                <a16:creationId xmlns:a16="http://schemas.microsoft.com/office/drawing/2014/main" id="{01CAD20B-4DED-43ED-8C50-9A8D3353E9B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9814" y="4994018"/>
            <a:ext cx="1441559" cy="1559237"/>
          </a:xfrm>
          <a:prstGeom prst="rect">
            <a:avLst/>
          </a:prstGeom>
        </p:spPr>
      </p:pic>
      <p:grpSp>
        <p:nvGrpSpPr>
          <p:cNvPr id="7" name="Google Shape;19892;p136">
            <a:extLst>
              <a:ext uri="{FF2B5EF4-FFF2-40B4-BE49-F238E27FC236}">
                <a16:creationId xmlns:a16="http://schemas.microsoft.com/office/drawing/2014/main" id="{0E34B861-7B0B-4A2E-BFBC-0C72F21C924A}"/>
              </a:ext>
            </a:extLst>
          </p:cNvPr>
          <p:cNvGrpSpPr>
            <a:grpSpLocks noChangeAspect="1"/>
          </p:cNvGrpSpPr>
          <p:nvPr/>
        </p:nvGrpSpPr>
        <p:grpSpPr>
          <a:xfrm>
            <a:off x="2684778" y="4994019"/>
            <a:ext cx="435175" cy="432000"/>
            <a:chOff x="5627674" y="2444819"/>
            <a:chExt cx="345147" cy="342630"/>
          </a:xfrm>
        </p:grpSpPr>
        <p:sp>
          <p:nvSpPr>
            <p:cNvPr id="8" name="Google Shape;19893;p136">
              <a:extLst>
                <a:ext uri="{FF2B5EF4-FFF2-40B4-BE49-F238E27FC236}">
                  <a16:creationId xmlns:a16="http://schemas.microsoft.com/office/drawing/2014/main" id="{55873C6E-CB04-4091-A8F7-35742408312E}"/>
                </a:ext>
              </a:extLst>
            </p:cNvPr>
            <p:cNvSpPr/>
            <p:nvPr/>
          </p:nvSpPr>
          <p:spPr>
            <a:xfrm>
              <a:off x="5755210" y="2444819"/>
              <a:ext cx="217611" cy="217978"/>
            </a:xfrm>
            <a:custGeom>
              <a:avLst/>
              <a:gdLst/>
              <a:ahLst/>
              <a:cxnLst/>
              <a:rect l="l" t="t" r="r" b="b"/>
              <a:pathLst>
                <a:path w="8301" h="8315" extrusionOk="0">
                  <a:moveTo>
                    <a:pt x="4144" y="0"/>
                  </a:moveTo>
                  <a:cubicBezTo>
                    <a:pt x="1848" y="0"/>
                    <a:pt x="1" y="1473"/>
                    <a:pt x="1" y="3291"/>
                  </a:cubicBezTo>
                  <a:cubicBezTo>
                    <a:pt x="1" y="4923"/>
                    <a:pt x="1473" y="6265"/>
                    <a:pt x="3422" y="6539"/>
                  </a:cubicBezTo>
                  <a:cubicBezTo>
                    <a:pt x="3537" y="7189"/>
                    <a:pt x="3321" y="7853"/>
                    <a:pt x="2859" y="8315"/>
                  </a:cubicBezTo>
                  <a:cubicBezTo>
                    <a:pt x="3884" y="8315"/>
                    <a:pt x="4735" y="7550"/>
                    <a:pt x="4865" y="6539"/>
                  </a:cubicBezTo>
                  <a:cubicBezTo>
                    <a:pt x="6814" y="6265"/>
                    <a:pt x="8301" y="4923"/>
                    <a:pt x="8301" y="3291"/>
                  </a:cubicBezTo>
                  <a:cubicBezTo>
                    <a:pt x="8301" y="1473"/>
                    <a:pt x="6439" y="0"/>
                    <a:pt x="4144" y="0"/>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 name="Google Shape;19894;p136">
              <a:extLst>
                <a:ext uri="{FF2B5EF4-FFF2-40B4-BE49-F238E27FC236}">
                  <a16:creationId xmlns:a16="http://schemas.microsoft.com/office/drawing/2014/main" id="{CA218FCE-D426-4BED-89A8-6B26E42B13D8}"/>
                </a:ext>
              </a:extLst>
            </p:cNvPr>
            <p:cNvSpPr/>
            <p:nvPr/>
          </p:nvSpPr>
          <p:spPr>
            <a:xfrm>
              <a:off x="5818021" y="2523516"/>
              <a:ext cx="15545" cy="15178"/>
            </a:xfrm>
            <a:custGeom>
              <a:avLst/>
              <a:gdLst/>
              <a:ahLst/>
              <a:cxnLst/>
              <a:rect l="l" t="t" r="r" b="b"/>
              <a:pathLst>
                <a:path w="593" h="579" extrusionOk="0">
                  <a:moveTo>
                    <a:pt x="290" y="1"/>
                  </a:moveTo>
                  <a:cubicBezTo>
                    <a:pt x="131" y="1"/>
                    <a:pt x="1" y="131"/>
                    <a:pt x="1" y="289"/>
                  </a:cubicBezTo>
                  <a:cubicBezTo>
                    <a:pt x="1" y="448"/>
                    <a:pt x="131" y="578"/>
                    <a:pt x="290" y="578"/>
                  </a:cubicBezTo>
                  <a:cubicBezTo>
                    <a:pt x="448" y="578"/>
                    <a:pt x="593" y="448"/>
                    <a:pt x="593" y="289"/>
                  </a:cubicBezTo>
                  <a:cubicBezTo>
                    <a:pt x="593" y="131"/>
                    <a:pt x="448" y="1"/>
                    <a:pt x="290"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 name="Google Shape;19895;p136">
              <a:extLst>
                <a:ext uri="{FF2B5EF4-FFF2-40B4-BE49-F238E27FC236}">
                  <a16:creationId xmlns:a16="http://schemas.microsoft.com/office/drawing/2014/main" id="{CCA9BAB5-01B7-481A-B6DB-9C1AF7BB1313}"/>
                </a:ext>
              </a:extLst>
            </p:cNvPr>
            <p:cNvSpPr/>
            <p:nvPr/>
          </p:nvSpPr>
          <p:spPr>
            <a:xfrm>
              <a:off x="5894857"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1" name="Google Shape;19896;p136">
              <a:extLst>
                <a:ext uri="{FF2B5EF4-FFF2-40B4-BE49-F238E27FC236}">
                  <a16:creationId xmlns:a16="http://schemas.microsoft.com/office/drawing/2014/main" id="{77F44C60-B3B2-4D0C-AD7B-F817042780D7}"/>
                </a:ext>
              </a:extLst>
            </p:cNvPr>
            <p:cNvSpPr/>
            <p:nvPr/>
          </p:nvSpPr>
          <p:spPr>
            <a:xfrm>
              <a:off x="5856635" y="2523516"/>
              <a:ext cx="15152" cy="15178"/>
            </a:xfrm>
            <a:custGeom>
              <a:avLst/>
              <a:gdLst/>
              <a:ahLst/>
              <a:cxnLst/>
              <a:rect l="l" t="t" r="r" b="b"/>
              <a:pathLst>
                <a:path w="578" h="579" extrusionOk="0">
                  <a:moveTo>
                    <a:pt x="289" y="1"/>
                  </a:moveTo>
                  <a:cubicBezTo>
                    <a:pt x="130" y="1"/>
                    <a:pt x="0" y="131"/>
                    <a:pt x="0" y="289"/>
                  </a:cubicBezTo>
                  <a:cubicBezTo>
                    <a:pt x="0" y="448"/>
                    <a:pt x="130" y="578"/>
                    <a:pt x="289" y="578"/>
                  </a:cubicBezTo>
                  <a:cubicBezTo>
                    <a:pt x="448" y="578"/>
                    <a:pt x="578" y="448"/>
                    <a:pt x="578" y="289"/>
                  </a:cubicBezTo>
                  <a:cubicBezTo>
                    <a:pt x="578" y="131"/>
                    <a:pt x="448" y="1"/>
                    <a:pt x="289" y="1"/>
                  </a:cubicBezTo>
                  <a:close/>
                </a:path>
              </a:pathLst>
            </a:custGeom>
            <a:solidFill>
              <a:srgbClr val="F2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2" name="Google Shape;19897;p136">
              <a:extLst>
                <a:ext uri="{FF2B5EF4-FFF2-40B4-BE49-F238E27FC236}">
                  <a16:creationId xmlns:a16="http://schemas.microsoft.com/office/drawing/2014/main" id="{9CC0C395-77DF-430A-911E-27D8B83323BE}"/>
                </a:ext>
              </a:extLst>
            </p:cNvPr>
            <p:cNvSpPr/>
            <p:nvPr/>
          </p:nvSpPr>
          <p:spPr>
            <a:xfrm>
              <a:off x="5627674" y="2523149"/>
              <a:ext cx="266816" cy="264300"/>
            </a:xfrm>
            <a:custGeom>
              <a:avLst/>
              <a:gdLst/>
              <a:ahLst/>
              <a:cxnLst/>
              <a:rect l="l" t="t" r="r" b="b"/>
              <a:pathLst>
                <a:path w="10178" h="10082" extrusionOk="0">
                  <a:moveTo>
                    <a:pt x="1358" y="0"/>
                  </a:moveTo>
                  <a:cubicBezTo>
                    <a:pt x="1358" y="0"/>
                    <a:pt x="188" y="1083"/>
                    <a:pt x="102" y="1935"/>
                  </a:cubicBezTo>
                  <a:cubicBezTo>
                    <a:pt x="1" y="3075"/>
                    <a:pt x="1213" y="5154"/>
                    <a:pt x="3119" y="7059"/>
                  </a:cubicBezTo>
                  <a:cubicBezTo>
                    <a:pt x="4950" y="8891"/>
                    <a:pt x="6942" y="10082"/>
                    <a:pt x="8107" y="10082"/>
                  </a:cubicBezTo>
                  <a:cubicBezTo>
                    <a:pt x="8154" y="10082"/>
                    <a:pt x="8199" y="10080"/>
                    <a:pt x="8243" y="10076"/>
                  </a:cubicBezTo>
                  <a:cubicBezTo>
                    <a:pt x="9110" y="9990"/>
                    <a:pt x="10178" y="8820"/>
                    <a:pt x="10178" y="8820"/>
                  </a:cubicBezTo>
                  <a:cubicBezTo>
                    <a:pt x="9817" y="8373"/>
                    <a:pt x="9442" y="7940"/>
                    <a:pt x="9037" y="7521"/>
                  </a:cubicBezTo>
                  <a:cubicBezTo>
                    <a:pt x="8619" y="7117"/>
                    <a:pt x="8186" y="6727"/>
                    <a:pt x="7738" y="6366"/>
                  </a:cubicBezTo>
                  <a:lnTo>
                    <a:pt x="6757" y="7348"/>
                  </a:lnTo>
                  <a:lnTo>
                    <a:pt x="2830" y="3421"/>
                  </a:lnTo>
                  <a:lnTo>
                    <a:pt x="3812" y="2454"/>
                  </a:lnTo>
                  <a:cubicBezTo>
                    <a:pt x="3090" y="1545"/>
                    <a:pt x="2267" y="708"/>
                    <a:pt x="1358"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grpSp>
      <p:grpSp>
        <p:nvGrpSpPr>
          <p:cNvPr id="14" name="Google Shape;4986;p115">
            <a:extLst>
              <a:ext uri="{FF2B5EF4-FFF2-40B4-BE49-F238E27FC236}">
                <a16:creationId xmlns:a16="http://schemas.microsoft.com/office/drawing/2014/main" id="{BB9C9416-EAB5-4627-8FA3-87BC67493C82}"/>
              </a:ext>
            </a:extLst>
          </p:cNvPr>
          <p:cNvGrpSpPr/>
          <p:nvPr/>
        </p:nvGrpSpPr>
        <p:grpSpPr>
          <a:xfrm>
            <a:off x="2269018" y="1664663"/>
            <a:ext cx="363428" cy="367244"/>
            <a:chOff x="613350" y="2394225"/>
            <a:chExt cx="297550" cy="300675"/>
          </a:xfrm>
        </p:grpSpPr>
        <p:sp>
          <p:nvSpPr>
            <p:cNvPr id="15" name="Google Shape;4987;p115">
              <a:extLst>
                <a:ext uri="{FF2B5EF4-FFF2-40B4-BE49-F238E27FC236}">
                  <a16:creationId xmlns:a16="http://schemas.microsoft.com/office/drawing/2014/main" id="{EE4CA13F-E98B-4A4F-9EDB-5B373912250E}"/>
                </a:ext>
              </a:extLst>
            </p:cNvPr>
            <p:cNvSpPr/>
            <p:nvPr/>
          </p:nvSpPr>
          <p:spPr>
            <a:xfrm>
              <a:off x="825650" y="2651225"/>
              <a:ext cx="30400" cy="43675"/>
            </a:xfrm>
            <a:custGeom>
              <a:avLst/>
              <a:gdLst/>
              <a:ahLst/>
              <a:cxnLst/>
              <a:rect l="l" t="t" r="r" b="b"/>
              <a:pathLst>
                <a:path w="1216" h="1747" extrusionOk="0">
                  <a:moveTo>
                    <a:pt x="810" y="1"/>
                  </a:moveTo>
                  <a:lnTo>
                    <a:pt x="0" y="537"/>
                  </a:lnTo>
                  <a:lnTo>
                    <a:pt x="261" y="876"/>
                  </a:lnTo>
                  <a:lnTo>
                    <a:pt x="248" y="1111"/>
                  </a:lnTo>
                  <a:lnTo>
                    <a:pt x="431" y="1516"/>
                  </a:lnTo>
                  <a:cubicBezTo>
                    <a:pt x="493" y="1659"/>
                    <a:pt x="634" y="1746"/>
                    <a:pt x="786" y="1746"/>
                  </a:cubicBezTo>
                  <a:cubicBezTo>
                    <a:pt x="828" y="1746"/>
                    <a:pt x="872" y="1740"/>
                    <a:pt x="915" y="1725"/>
                  </a:cubicBezTo>
                  <a:cubicBezTo>
                    <a:pt x="1111" y="1647"/>
                    <a:pt x="1215" y="1451"/>
                    <a:pt x="1163" y="1255"/>
                  </a:cubicBezTo>
                  <a:lnTo>
                    <a:pt x="980" y="589"/>
                  </a:lnTo>
                  <a:lnTo>
                    <a:pt x="836" y="419"/>
                  </a:lnTo>
                  <a:lnTo>
                    <a:pt x="8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6" name="Google Shape;4988;p115">
              <a:extLst>
                <a:ext uri="{FF2B5EF4-FFF2-40B4-BE49-F238E27FC236}">
                  <a16:creationId xmlns:a16="http://schemas.microsoft.com/office/drawing/2014/main" id="{68DC9055-41EB-4EB3-9289-26E3629F682B}"/>
                </a:ext>
              </a:extLst>
            </p:cNvPr>
            <p:cNvSpPr/>
            <p:nvPr/>
          </p:nvSpPr>
          <p:spPr>
            <a:xfrm>
              <a:off x="667250" y="2651900"/>
              <a:ext cx="30400" cy="43000"/>
            </a:xfrm>
            <a:custGeom>
              <a:avLst/>
              <a:gdLst/>
              <a:ahLst/>
              <a:cxnLst/>
              <a:rect l="l" t="t" r="r" b="b"/>
              <a:pathLst>
                <a:path w="1216" h="1720" extrusionOk="0">
                  <a:moveTo>
                    <a:pt x="379" y="0"/>
                  </a:moveTo>
                  <a:lnTo>
                    <a:pt x="379" y="418"/>
                  </a:lnTo>
                  <a:lnTo>
                    <a:pt x="236" y="549"/>
                  </a:lnTo>
                  <a:lnTo>
                    <a:pt x="53" y="1228"/>
                  </a:lnTo>
                  <a:cubicBezTo>
                    <a:pt x="0" y="1424"/>
                    <a:pt x="105" y="1620"/>
                    <a:pt x="301" y="1698"/>
                  </a:cubicBezTo>
                  <a:cubicBezTo>
                    <a:pt x="344" y="1713"/>
                    <a:pt x="387" y="1719"/>
                    <a:pt x="430" y="1719"/>
                  </a:cubicBezTo>
                  <a:cubicBezTo>
                    <a:pt x="582" y="1719"/>
                    <a:pt x="726" y="1632"/>
                    <a:pt x="797" y="1489"/>
                  </a:cubicBezTo>
                  <a:lnTo>
                    <a:pt x="967" y="1084"/>
                  </a:lnTo>
                  <a:lnTo>
                    <a:pt x="993" y="836"/>
                  </a:lnTo>
                  <a:lnTo>
                    <a:pt x="1215" y="510"/>
                  </a:lnTo>
                  <a:lnTo>
                    <a:pt x="3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7" name="Google Shape;4989;p115">
              <a:extLst>
                <a:ext uri="{FF2B5EF4-FFF2-40B4-BE49-F238E27FC236}">
                  <a16:creationId xmlns:a16="http://schemas.microsoft.com/office/drawing/2014/main" id="{FD095ED0-D96C-4D63-AE8D-5F14813F0783}"/>
                </a:ext>
              </a:extLst>
            </p:cNvPr>
            <p:cNvSpPr/>
            <p:nvPr/>
          </p:nvSpPr>
          <p:spPr>
            <a:xfrm>
              <a:off x="755425" y="2412825"/>
              <a:ext cx="15375" cy="28450"/>
            </a:xfrm>
            <a:custGeom>
              <a:avLst/>
              <a:gdLst/>
              <a:ahLst/>
              <a:cxnLst/>
              <a:rect l="l" t="t" r="r" b="b"/>
              <a:pathLst>
                <a:path w="615" h="1138" extrusionOk="0">
                  <a:moveTo>
                    <a:pt x="1" y="1"/>
                  </a:moveTo>
                  <a:lnTo>
                    <a:pt x="1" y="1137"/>
                  </a:lnTo>
                  <a:lnTo>
                    <a:pt x="614" y="1137"/>
                  </a:lnTo>
                  <a:lnTo>
                    <a:pt x="614" y="419"/>
                  </a:lnTo>
                  <a:lnTo>
                    <a:pt x="562" y="327"/>
                  </a:lnTo>
                  <a:lnTo>
                    <a:pt x="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8" name="Google Shape;4990;p115">
              <a:extLst>
                <a:ext uri="{FF2B5EF4-FFF2-40B4-BE49-F238E27FC236}">
                  <a16:creationId xmlns:a16="http://schemas.microsoft.com/office/drawing/2014/main" id="{CA55A1E7-1C51-4DE3-BFDF-9809CD2ACAC0}"/>
                </a:ext>
              </a:extLst>
            </p:cNvPr>
            <p:cNvSpPr/>
            <p:nvPr/>
          </p:nvSpPr>
          <p:spPr>
            <a:xfrm>
              <a:off x="752475" y="2415450"/>
              <a:ext cx="18325" cy="23525"/>
            </a:xfrm>
            <a:custGeom>
              <a:avLst/>
              <a:gdLst/>
              <a:ahLst/>
              <a:cxnLst/>
              <a:rect l="l" t="t" r="r" b="b"/>
              <a:pathLst>
                <a:path w="733" h="941" extrusionOk="0">
                  <a:moveTo>
                    <a:pt x="1" y="0"/>
                  </a:moveTo>
                  <a:lnTo>
                    <a:pt x="1" y="941"/>
                  </a:lnTo>
                  <a:lnTo>
                    <a:pt x="367" y="941"/>
                  </a:lnTo>
                  <a:lnTo>
                    <a:pt x="367" y="444"/>
                  </a:lnTo>
                  <a:cubicBezTo>
                    <a:pt x="367" y="366"/>
                    <a:pt x="419" y="314"/>
                    <a:pt x="484" y="314"/>
                  </a:cubicBezTo>
                  <a:lnTo>
                    <a:pt x="732" y="314"/>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9" name="Google Shape;4991;p115">
              <a:extLst>
                <a:ext uri="{FF2B5EF4-FFF2-40B4-BE49-F238E27FC236}">
                  <a16:creationId xmlns:a16="http://schemas.microsoft.com/office/drawing/2014/main" id="{B5A9943A-ABA1-45FC-8837-5B728FC313C2}"/>
                </a:ext>
              </a:extLst>
            </p:cNvPr>
            <p:cNvSpPr/>
            <p:nvPr/>
          </p:nvSpPr>
          <p:spPr>
            <a:xfrm>
              <a:off x="741375" y="2394225"/>
              <a:ext cx="41175" cy="20600"/>
            </a:xfrm>
            <a:custGeom>
              <a:avLst/>
              <a:gdLst/>
              <a:ahLst/>
              <a:cxnLst/>
              <a:rect l="l" t="t" r="r" b="b"/>
              <a:pathLst>
                <a:path w="1647" h="824" extrusionOk="0">
                  <a:moveTo>
                    <a:pt x="340" y="0"/>
                  </a:moveTo>
                  <a:cubicBezTo>
                    <a:pt x="144" y="0"/>
                    <a:pt x="1" y="196"/>
                    <a:pt x="1" y="392"/>
                  </a:cubicBezTo>
                  <a:lnTo>
                    <a:pt x="1" y="510"/>
                  </a:lnTo>
                  <a:cubicBezTo>
                    <a:pt x="1" y="719"/>
                    <a:pt x="158" y="823"/>
                    <a:pt x="367" y="823"/>
                  </a:cubicBezTo>
                  <a:lnTo>
                    <a:pt x="1268" y="823"/>
                  </a:lnTo>
                  <a:cubicBezTo>
                    <a:pt x="1451" y="823"/>
                    <a:pt x="1634" y="705"/>
                    <a:pt x="1647" y="510"/>
                  </a:cubicBezTo>
                  <a:cubicBezTo>
                    <a:pt x="1647" y="510"/>
                    <a:pt x="1647" y="496"/>
                    <a:pt x="1647" y="496"/>
                  </a:cubicBezTo>
                  <a:lnTo>
                    <a:pt x="1647" y="366"/>
                  </a:lnTo>
                  <a:cubicBezTo>
                    <a:pt x="1647" y="170"/>
                    <a:pt x="1477" y="0"/>
                    <a:pt x="1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0" name="Google Shape;4992;p115">
              <a:extLst>
                <a:ext uri="{FF2B5EF4-FFF2-40B4-BE49-F238E27FC236}">
                  <a16:creationId xmlns:a16="http://schemas.microsoft.com/office/drawing/2014/main" id="{F3E3C057-73B2-4E70-B989-A33D78CCF1AD}"/>
                </a:ext>
              </a:extLst>
            </p:cNvPr>
            <p:cNvSpPr/>
            <p:nvPr/>
          </p:nvSpPr>
          <p:spPr>
            <a:xfrm>
              <a:off x="740725" y="2394550"/>
              <a:ext cx="41825" cy="20925"/>
            </a:xfrm>
            <a:custGeom>
              <a:avLst/>
              <a:gdLst/>
              <a:ahLst/>
              <a:cxnLst/>
              <a:rect l="l" t="t" r="r" b="b"/>
              <a:pathLst>
                <a:path w="1673" h="837" extrusionOk="0">
                  <a:moveTo>
                    <a:pt x="340" y="0"/>
                  </a:moveTo>
                  <a:cubicBezTo>
                    <a:pt x="157" y="13"/>
                    <a:pt x="1" y="170"/>
                    <a:pt x="1" y="353"/>
                  </a:cubicBezTo>
                  <a:lnTo>
                    <a:pt x="1" y="483"/>
                  </a:lnTo>
                  <a:cubicBezTo>
                    <a:pt x="1" y="679"/>
                    <a:pt x="170" y="836"/>
                    <a:pt x="366" y="836"/>
                  </a:cubicBezTo>
                  <a:lnTo>
                    <a:pt x="1307" y="836"/>
                  </a:lnTo>
                  <a:cubicBezTo>
                    <a:pt x="1503" y="836"/>
                    <a:pt x="1660" y="692"/>
                    <a:pt x="1673" y="497"/>
                  </a:cubicBezTo>
                  <a:lnTo>
                    <a:pt x="589" y="497"/>
                  </a:lnTo>
                  <a:cubicBezTo>
                    <a:pt x="445" y="497"/>
                    <a:pt x="340" y="392"/>
                    <a:pt x="340" y="261"/>
                  </a:cubicBezTo>
                  <a:lnTo>
                    <a:pt x="340"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1" name="Google Shape;4993;p115">
              <a:extLst>
                <a:ext uri="{FF2B5EF4-FFF2-40B4-BE49-F238E27FC236}">
                  <a16:creationId xmlns:a16="http://schemas.microsoft.com/office/drawing/2014/main" id="{E044DF68-3100-4535-8DEB-98C352597FED}"/>
                </a:ext>
              </a:extLst>
            </p:cNvPr>
            <p:cNvSpPr/>
            <p:nvPr/>
          </p:nvSpPr>
          <p:spPr>
            <a:xfrm>
              <a:off x="616950" y="2395350"/>
              <a:ext cx="34975" cy="32525"/>
            </a:xfrm>
            <a:custGeom>
              <a:avLst/>
              <a:gdLst/>
              <a:ahLst/>
              <a:cxnLst/>
              <a:rect l="l" t="t" r="r" b="b"/>
              <a:pathLst>
                <a:path w="1399" h="1301" extrusionOk="0">
                  <a:moveTo>
                    <a:pt x="807" y="1"/>
                  </a:moveTo>
                  <a:cubicBezTo>
                    <a:pt x="726" y="1"/>
                    <a:pt x="645" y="28"/>
                    <a:pt x="575" y="86"/>
                  </a:cubicBezTo>
                  <a:lnTo>
                    <a:pt x="144" y="438"/>
                  </a:lnTo>
                  <a:cubicBezTo>
                    <a:pt x="1" y="569"/>
                    <a:pt x="27" y="817"/>
                    <a:pt x="157" y="961"/>
                  </a:cubicBezTo>
                  <a:lnTo>
                    <a:pt x="445" y="1301"/>
                  </a:lnTo>
                  <a:lnTo>
                    <a:pt x="1398" y="504"/>
                  </a:lnTo>
                  <a:lnTo>
                    <a:pt x="1216" y="360"/>
                  </a:lnTo>
                  <a:lnTo>
                    <a:pt x="1189" y="256"/>
                  </a:lnTo>
                  <a:lnTo>
                    <a:pt x="1085" y="125"/>
                  </a:lnTo>
                  <a:cubicBezTo>
                    <a:pt x="1012" y="45"/>
                    <a:pt x="910"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2" name="Google Shape;4994;p115">
              <a:extLst>
                <a:ext uri="{FF2B5EF4-FFF2-40B4-BE49-F238E27FC236}">
                  <a16:creationId xmlns:a16="http://schemas.microsoft.com/office/drawing/2014/main" id="{DCF8EF51-686B-4550-912D-F8231BD0C2D2}"/>
                </a:ext>
              </a:extLst>
            </p:cNvPr>
            <p:cNvSpPr/>
            <p:nvPr/>
          </p:nvSpPr>
          <p:spPr>
            <a:xfrm>
              <a:off x="616300" y="2401725"/>
              <a:ext cx="35625" cy="26800"/>
            </a:xfrm>
            <a:custGeom>
              <a:avLst/>
              <a:gdLst/>
              <a:ahLst/>
              <a:cxnLst/>
              <a:rect l="l" t="t" r="r" b="b"/>
              <a:pathLst>
                <a:path w="1425" h="1072" extrusionOk="0">
                  <a:moveTo>
                    <a:pt x="1215" y="1"/>
                  </a:moveTo>
                  <a:lnTo>
                    <a:pt x="588" y="523"/>
                  </a:lnTo>
                  <a:cubicBezTo>
                    <a:pt x="572" y="539"/>
                    <a:pt x="551" y="547"/>
                    <a:pt x="529" y="547"/>
                  </a:cubicBezTo>
                  <a:cubicBezTo>
                    <a:pt x="499" y="547"/>
                    <a:pt x="467" y="533"/>
                    <a:pt x="445" y="510"/>
                  </a:cubicBezTo>
                  <a:lnTo>
                    <a:pt x="170" y="183"/>
                  </a:lnTo>
                  <a:cubicBezTo>
                    <a:pt x="27" y="314"/>
                    <a:pt x="0" y="549"/>
                    <a:pt x="131" y="693"/>
                  </a:cubicBezTo>
                  <a:lnTo>
                    <a:pt x="445" y="1072"/>
                  </a:lnTo>
                  <a:lnTo>
                    <a:pt x="980" y="784"/>
                  </a:lnTo>
                  <a:lnTo>
                    <a:pt x="1424" y="249"/>
                  </a:lnTo>
                  <a:lnTo>
                    <a:pt x="1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3" name="Google Shape;4995;p115">
              <a:extLst>
                <a:ext uri="{FF2B5EF4-FFF2-40B4-BE49-F238E27FC236}">
                  <a16:creationId xmlns:a16="http://schemas.microsoft.com/office/drawing/2014/main" id="{CA22FE92-31DE-4D43-80C5-390E8E0EA7B9}"/>
                </a:ext>
              </a:extLst>
            </p:cNvPr>
            <p:cNvSpPr/>
            <p:nvPr/>
          </p:nvSpPr>
          <p:spPr>
            <a:xfrm>
              <a:off x="658100" y="2442550"/>
              <a:ext cx="33350" cy="34650"/>
            </a:xfrm>
            <a:custGeom>
              <a:avLst/>
              <a:gdLst/>
              <a:ahLst/>
              <a:cxnLst/>
              <a:rect l="l" t="t" r="r" b="b"/>
              <a:pathLst>
                <a:path w="1334" h="1386" extrusionOk="0">
                  <a:moveTo>
                    <a:pt x="549" y="0"/>
                  </a:moveTo>
                  <a:lnTo>
                    <a:pt x="1" y="471"/>
                  </a:lnTo>
                  <a:lnTo>
                    <a:pt x="497" y="836"/>
                  </a:lnTo>
                  <a:lnTo>
                    <a:pt x="771" y="1385"/>
                  </a:lnTo>
                  <a:lnTo>
                    <a:pt x="1333" y="928"/>
                  </a:lnTo>
                  <a:lnTo>
                    <a:pt x="863" y="366"/>
                  </a:lnTo>
                  <a:lnTo>
                    <a:pt x="667" y="262"/>
                  </a:lnTo>
                  <a:lnTo>
                    <a:pt x="5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4" name="Google Shape;4996;p115">
              <a:extLst>
                <a:ext uri="{FF2B5EF4-FFF2-40B4-BE49-F238E27FC236}">
                  <a16:creationId xmlns:a16="http://schemas.microsoft.com/office/drawing/2014/main" id="{7BCC5940-9324-4BD2-A01A-0098D13662F9}"/>
                </a:ext>
              </a:extLst>
            </p:cNvPr>
            <p:cNvSpPr/>
            <p:nvPr/>
          </p:nvSpPr>
          <p:spPr>
            <a:xfrm>
              <a:off x="658100" y="2442550"/>
              <a:ext cx="25825" cy="34650"/>
            </a:xfrm>
            <a:custGeom>
              <a:avLst/>
              <a:gdLst/>
              <a:ahLst/>
              <a:cxnLst/>
              <a:rect l="l" t="t" r="r" b="b"/>
              <a:pathLst>
                <a:path w="1033" h="1386" extrusionOk="0">
                  <a:moveTo>
                    <a:pt x="549" y="0"/>
                  </a:moveTo>
                  <a:lnTo>
                    <a:pt x="262" y="249"/>
                  </a:lnTo>
                  <a:lnTo>
                    <a:pt x="1" y="471"/>
                  </a:lnTo>
                  <a:lnTo>
                    <a:pt x="771" y="1385"/>
                  </a:lnTo>
                  <a:lnTo>
                    <a:pt x="1033" y="1176"/>
                  </a:lnTo>
                  <a:lnTo>
                    <a:pt x="641" y="706"/>
                  </a:lnTo>
                  <a:cubicBezTo>
                    <a:pt x="602" y="654"/>
                    <a:pt x="602" y="575"/>
                    <a:pt x="654" y="536"/>
                  </a:cubicBezTo>
                  <a:lnTo>
                    <a:pt x="863" y="366"/>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5" name="Google Shape;4997;p115">
              <a:extLst>
                <a:ext uri="{FF2B5EF4-FFF2-40B4-BE49-F238E27FC236}">
                  <a16:creationId xmlns:a16="http://schemas.microsoft.com/office/drawing/2014/main" id="{288DCCFF-D27F-412F-B7E0-F5383524205C}"/>
                </a:ext>
              </a:extLst>
            </p:cNvPr>
            <p:cNvSpPr/>
            <p:nvPr/>
          </p:nvSpPr>
          <p:spPr>
            <a:xfrm>
              <a:off x="613350" y="2400200"/>
              <a:ext cx="87225" cy="77600"/>
            </a:xfrm>
            <a:custGeom>
              <a:avLst/>
              <a:gdLst/>
              <a:ahLst/>
              <a:cxnLst/>
              <a:rect l="l" t="t" r="r" b="b"/>
              <a:pathLst>
                <a:path w="3489" h="3104" extrusionOk="0">
                  <a:moveTo>
                    <a:pt x="2385" y="1"/>
                  </a:moveTo>
                  <a:cubicBezTo>
                    <a:pt x="2087" y="1"/>
                    <a:pt x="1788" y="102"/>
                    <a:pt x="1542" y="310"/>
                  </a:cubicBezTo>
                  <a:lnTo>
                    <a:pt x="563" y="1133"/>
                  </a:lnTo>
                  <a:cubicBezTo>
                    <a:pt x="458" y="1224"/>
                    <a:pt x="367" y="1316"/>
                    <a:pt x="288" y="1433"/>
                  </a:cubicBezTo>
                  <a:cubicBezTo>
                    <a:pt x="1" y="1903"/>
                    <a:pt x="92" y="2517"/>
                    <a:pt x="471" y="2975"/>
                  </a:cubicBezTo>
                  <a:lnTo>
                    <a:pt x="537" y="3040"/>
                  </a:lnTo>
                  <a:cubicBezTo>
                    <a:pt x="572" y="3085"/>
                    <a:pt x="611" y="3103"/>
                    <a:pt x="651" y="3103"/>
                  </a:cubicBezTo>
                  <a:cubicBezTo>
                    <a:pt x="717" y="3103"/>
                    <a:pt x="786" y="3057"/>
                    <a:pt x="850" y="3001"/>
                  </a:cubicBezTo>
                  <a:lnTo>
                    <a:pt x="3358" y="898"/>
                  </a:lnTo>
                  <a:cubicBezTo>
                    <a:pt x="3476" y="793"/>
                    <a:pt x="3489" y="623"/>
                    <a:pt x="3397" y="519"/>
                  </a:cubicBezTo>
                  <a:lnTo>
                    <a:pt x="3332" y="440"/>
                  </a:lnTo>
                  <a:cubicBezTo>
                    <a:pt x="3293" y="401"/>
                    <a:pt x="3306" y="388"/>
                    <a:pt x="3267" y="349"/>
                  </a:cubicBezTo>
                  <a:cubicBezTo>
                    <a:pt x="3023" y="119"/>
                    <a:pt x="2705" y="1"/>
                    <a:pt x="2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6" name="Google Shape;4998;p115">
              <a:extLst>
                <a:ext uri="{FF2B5EF4-FFF2-40B4-BE49-F238E27FC236}">
                  <a16:creationId xmlns:a16="http://schemas.microsoft.com/office/drawing/2014/main" id="{290E0037-2C67-44D3-A3B0-8E95FD1DE0AD}"/>
                </a:ext>
              </a:extLst>
            </p:cNvPr>
            <p:cNvSpPr/>
            <p:nvPr/>
          </p:nvSpPr>
          <p:spPr>
            <a:xfrm>
              <a:off x="613350" y="2408900"/>
              <a:ext cx="88550" cy="69800"/>
            </a:xfrm>
            <a:custGeom>
              <a:avLst/>
              <a:gdLst/>
              <a:ahLst/>
              <a:cxnLst/>
              <a:rect l="l" t="t" r="r" b="b"/>
              <a:pathLst>
                <a:path w="3542" h="2792" extrusionOk="0">
                  <a:moveTo>
                    <a:pt x="3267" y="1"/>
                  </a:moveTo>
                  <a:lnTo>
                    <a:pt x="968" y="1934"/>
                  </a:lnTo>
                  <a:cubicBezTo>
                    <a:pt x="934" y="1963"/>
                    <a:pt x="893" y="1976"/>
                    <a:pt x="850" y="1976"/>
                  </a:cubicBezTo>
                  <a:cubicBezTo>
                    <a:pt x="795" y="1976"/>
                    <a:pt x="738" y="1953"/>
                    <a:pt x="693" y="1908"/>
                  </a:cubicBezTo>
                  <a:lnTo>
                    <a:pt x="589" y="1778"/>
                  </a:lnTo>
                  <a:cubicBezTo>
                    <a:pt x="419" y="1569"/>
                    <a:pt x="327" y="1333"/>
                    <a:pt x="288" y="1085"/>
                  </a:cubicBezTo>
                  <a:lnTo>
                    <a:pt x="288" y="1085"/>
                  </a:lnTo>
                  <a:cubicBezTo>
                    <a:pt x="1" y="1555"/>
                    <a:pt x="27" y="2169"/>
                    <a:pt x="393" y="2627"/>
                  </a:cubicBezTo>
                  <a:lnTo>
                    <a:pt x="458" y="2692"/>
                  </a:lnTo>
                  <a:cubicBezTo>
                    <a:pt x="510" y="2758"/>
                    <a:pt x="586" y="2791"/>
                    <a:pt x="664" y="2791"/>
                  </a:cubicBezTo>
                  <a:cubicBezTo>
                    <a:pt x="724" y="2791"/>
                    <a:pt x="786" y="2771"/>
                    <a:pt x="837" y="2731"/>
                  </a:cubicBezTo>
                  <a:lnTo>
                    <a:pt x="3410" y="563"/>
                  </a:lnTo>
                  <a:cubicBezTo>
                    <a:pt x="3515" y="471"/>
                    <a:pt x="3541" y="301"/>
                    <a:pt x="3437" y="197"/>
                  </a:cubicBezTo>
                  <a:lnTo>
                    <a:pt x="3384" y="118"/>
                  </a:lnTo>
                  <a:cubicBezTo>
                    <a:pt x="3345" y="79"/>
                    <a:pt x="3306" y="40"/>
                    <a:pt x="3267"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7" name="Google Shape;4999;p115">
              <a:extLst>
                <a:ext uri="{FF2B5EF4-FFF2-40B4-BE49-F238E27FC236}">
                  <a16:creationId xmlns:a16="http://schemas.microsoft.com/office/drawing/2014/main" id="{A50FF0F2-1369-40CC-B818-ED6A9EB98A1D}"/>
                </a:ext>
              </a:extLst>
            </p:cNvPr>
            <p:cNvSpPr/>
            <p:nvPr/>
          </p:nvSpPr>
          <p:spPr>
            <a:xfrm>
              <a:off x="872025" y="2396150"/>
              <a:ext cx="34625" cy="32700"/>
            </a:xfrm>
            <a:custGeom>
              <a:avLst/>
              <a:gdLst/>
              <a:ahLst/>
              <a:cxnLst/>
              <a:rect l="l" t="t" r="r" b="b"/>
              <a:pathLst>
                <a:path w="1385" h="1308" extrusionOk="0">
                  <a:moveTo>
                    <a:pt x="605" y="0"/>
                  </a:moveTo>
                  <a:cubicBezTo>
                    <a:pt x="486" y="0"/>
                    <a:pt x="359" y="66"/>
                    <a:pt x="274" y="158"/>
                  </a:cubicBezTo>
                  <a:lnTo>
                    <a:pt x="0" y="511"/>
                  </a:lnTo>
                  <a:lnTo>
                    <a:pt x="954" y="1308"/>
                  </a:lnTo>
                  <a:lnTo>
                    <a:pt x="1058" y="1099"/>
                  </a:lnTo>
                  <a:lnTo>
                    <a:pt x="1163" y="1060"/>
                  </a:lnTo>
                  <a:lnTo>
                    <a:pt x="1267" y="929"/>
                  </a:lnTo>
                  <a:cubicBezTo>
                    <a:pt x="1385" y="785"/>
                    <a:pt x="1372" y="550"/>
                    <a:pt x="1215" y="419"/>
                  </a:cubicBezTo>
                  <a:lnTo>
                    <a:pt x="784" y="67"/>
                  </a:lnTo>
                  <a:cubicBezTo>
                    <a:pt x="733" y="20"/>
                    <a:pt x="670"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8" name="Google Shape;5000;p115">
              <a:extLst>
                <a:ext uri="{FF2B5EF4-FFF2-40B4-BE49-F238E27FC236}">
                  <a16:creationId xmlns:a16="http://schemas.microsoft.com/office/drawing/2014/main" id="{82BFBE89-D9ED-4C52-A12D-C095CC5BF211}"/>
                </a:ext>
              </a:extLst>
            </p:cNvPr>
            <p:cNvSpPr/>
            <p:nvPr/>
          </p:nvSpPr>
          <p:spPr>
            <a:xfrm>
              <a:off x="871375" y="2395700"/>
              <a:ext cx="29725" cy="33150"/>
            </a:xfrm>
            <a:custGeom>
              <a:avLst/>
              <a:gdLst/>
              <a:ahLst/>
              <a:cxnLst/>
              <a:rect l="l" t="t" r="r" b="b"/>
              <a:pathLst>
                <a:path w="1189" h="1326" extrusionOk="0">
                  <a:moveTo>
                    <a:pt x="583" y="0"/>
                  </a:moveTo>
                  <a:cubicBezTo>
                    <a:pt x="479" y="0"/>
                    <a:pt x="374" y="44"/>
                    <a:pt x="300" y="124"/>
                  </a:cubicBezTo>
                  <a:lnTo>
                    <a:pt x="0" y="503"/>
                  </a:lnTo>
                  <a:lnTo>
                    <a:pt x="366" y="973"/>
                  </a:lnTo>
                  <a:lnTo>
                    <a:pt x="980" y="1326"/>
                  </a:lnTo>
                  <a:lnTo>
                    <a:pt x="1189" y="1078"/>
                  </a:lnTo>
                  <a:lnTo>
                    <a:pt x="562" y="542"/>
                  </a:lnTo>
                  <a:cubicBezTo>
                    <a:pt x="523" y="516"/>
                    <a:pt x="510" y="451"/>
                    <a:pt x="549" y="411"/>
                  </a:cubicBezTo>
                  <a:lnTo>
                    <a:pt x="810" y="85"/>
                  </a:lnTo>
                  <a:cubicBezTo>
                    <a:pt x="747" y="27"/>
                    <a:pt x="665"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29" name="Google Shape;5001;p115">
              <a:extLst>
                <a:ext uri="{FF2B5EF4-FFF2-40B4-BE49-F238E27FC236}">
                  <a16:creationId xmlns:a16="http://schemas.microsoft.com/office/drawing/2014/main" id="{90FB7076-D148-44D5-9882-C8B5E9156AC2}"/>
                </a:ext>
              </a:extLst>
            </p:cNvPr>
            <p:cNvSpPr/>
            <p:nvPr/>
          </p:nvSpPr>
          <p:spPr>
            <a:xfrm>
              <a:off x="831850" y="2442875"/>
              <a:ext cx="33325" cy="34650"/>
            </a:xfrm>
            <a:custGeom>
              <a:avLst/>
              <a:gdLst/>
              <a:ahLst/>
              <a:cxnLst/>
              <a:rect l="l" t="t" r="r" b="b"/>
              <a:pathLst>
                <a:path w="1333" h="1386" extrusionOk="0">
                  <a:moveTo>
                    <a:pt x="771" y="0"/>
                  </a:moveTo>
                  <a:lnTo>
                    <a:pt x="484" y="549"/>
                  </a:lnTo>
                  <a:lnTo>
                    <a:pt x="0" y="928"/>
                  </a:lnTo>
                  <a:lnTo>
                    <a:pt x="549" y="1385"/>
                  </a:lnTo>
                  <a:lnTo>
                    <a:pt x="1019" y="837"/>
                  </a:lnTo>
                  <a:lnTo>
                    <a:pt x="1085" y="614"/>
                  </a:lnTo>
                  <a:lnTo>
                    <a:pt x="1333" y="471"/>
                  </a:lnTo>
                  <a:lnTo>
                    <a:pt x="7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0" name="Google Shape;5002;p115">
              <a:extLst>
                <a:ext uri="{FF2B5EF4-FFF2-40B4-BE49-F238E27FC236}">
                  <a16:creationId xmlns:a16="http://schemas.microsoft.com/office/drawing/2014/main" id="{985022E7-7889-4380-B5F0-3B21FA4BF752}"/>
                </a:ext>
              </a:extLst>
            </p:cNvPr>
            <p:cNvSpPr/>
            <p:nvPr/>
          </p:nvSpPr>
          <p:spPr>
            <a:xfrm>
              <a:off x="831850" y="2442875"/>
              <a:ext cx="33325" cy="28450"/>
            </a:xfrm>
            <a:custGeom>
              <a:avLst/>
              <a:gdLst/>
              <a:ahLst/>
              <a:cxnLst/>
              <a:rect l="l" t="t" r="r" b="b"/>
              <a:pathLst>
                <a:path w="1333" h="1138" extrusionOk="0">
                  <a:moveTo>
                    <a:pt x="771" y="0"/>
                  </a:moveTo>
                  <a:lnTo>
                    <a:pt x="0" y="928"/>
                  </a:lnTo>
                  <a:lnTo>
                    <a:pt x="262" y="1137"/>
                  </a:lnTo>
                  <a:lnTo>
                    <a:pt x="654" y="680"/>
                  </a:lnTo>
                  <a:cubicBezTo>
                    <a:pt x="676" y="650"/>
                    <a:pt x="710" y="633"/>
                    <a:pt x="745" y="633"/>
                  </a:cubicBezTo>
                  <a:cubicBezTo>
                    <a:pt x="773" y="633"/>
                    <a:pt x="800" y="644"/>
                    <a:pt x="823" y="667"/>
                  </a:cubicBezTo>
                  <a:lnTo>
                    <a:pt x="1019" y="837"/>
                  </a:lnTo>
                  <a:lnTo>
                    <a:pt x="1333" y="471"/>
                  </a:lnTo>
                  <a:lnTo>
                    <a:pt x="1032" y="223"/>
                  </a:lnTo>
                  <a:lnTo>
                    <a:pt x="7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1" name="Google Shape;5003;p115">
              <a:extLst>
                <a:ext uri="{FF2B5EF4-FFF2-40B4-BE49-F238E27FC236}">
                  <a16:creationId xmlns:a16="http://schemas.microsoft.com/office/drawing/2014/main" id="{5C56734B-6107-4424-9D11-D8EC10D00C80}"/>
                </a:ext>
              </a:extLst>
            </p:cNvPr>
            <p:cNvSpPr/>
            <p:nvPr/>
          </p:nvSpPr>
          <p:spPr>
            <a:xfrm>
              <a:off x="821725" y="2400925"/>
              <a:ext cx="89175" cy="76775"/>
            </a:xfrm>
            <a:custGeom>
              <a:avLst/>
              <a:gdLst/>
              <a:ahLst/>
              <a:cxnLst/>
              <a:rect l="l" t="t" r="r" b="b"/>
              <a:pathLst>
                <a:path w="3567" h="3071" extrusionOk="0">
                  <a:moveTo>
                    <a:pt x="1203" y="1"/>
                  </a:moveTo>
                  <a:cubicBezTo>
                    <a:pt x="814" y="1"/>
                    <a:pt x="423" y="193"/>
                    <a:pt x="157" y="516"/>
                  </a:cubicBezTo>
                  <a:lnTo>
                    <a:pt x="92" y="594"/>
                  </a:lnTo>
                  <a:cubicBezTo>
                    <a:pt x="0" y="712"/>
                    <a:pt x="79" y="816"/>
                    <a:pt x="196" y="908"/>
                  </a:cubicBezTo>
                  <a:lnTo>
                    <a:pt x="2705" y="3011"/>
                  </a:lnTo>
                  <a:cubicBezTo>
                    <a:pt x="2750" y="3051"/>
                    <a:pt x="2808" y="3071"/>
                    <a:pt x="2867" y="3071"/>
                  </a:cubicBezTo>
                  <a:cubicBezTo>
                    <a:pt x="2943" y="3071"/>
                    <a:pt x="3019" y="3038"/>
                    <a:pt x="3070" y="2972"/>
                  </a:cubicBezTo>
                  <a:lnTo>
                    <a:pt x="3136" y="2906"/>
                  </a:lnTo>
                  <a:cubicBezTo>
                    <a:pt x="3175" y="2854"/>
                    <a:pt x="3188" y="2867"/>
                    <a:pt x="3214" y="2828"/>
                  </a:cubicBezTo>
                  <a:cubicBezTo>
                    <a:pt x="3567" y="2279"/>
                    <a:pt x="3475" y="1535"/>
                    <a:pt x="2966" y="1117"/>
                  </a:cubicBezTo>
                  <a:lnTo>
                    <a:pt x="1986" y="294"/>
                  </a:lnTo>
                  <a:cubicBezTo>
                    <a:pt x="1868" y="202"/>
                    <a:pt x="1764" y="137"/>
                    <a:pt x="1633" y="85"/>
                  </a:cubicBezTo>
                  <a:cubicBezTo>
                    <a:pt x="1495" y="28"/>
                    <a:pt x="1349"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2" name="Google Shape;5004;p115">
              <a:extLst>
                <a:ext uri="{FF2B5EF4-FFF2-40B4-BE49-F238E27FC236}">
                  <a16:creationId xmlns:a16="http://schemas.microsoft.com/office/drawing/2014/main" id="{06662FA2-CFDD-435F-8D40-2292364B1F51}"/>
                </a:ext>
              </a:extLst>
            </p:cNvPr>
            <p:cNvSpPr/>
            <p:nvPr/>
          </p:nvSpPr>
          <p:spPr>
            <a:xfrm>
              <a:off x="821400" y="2400600"/>
              <a:ext cx="80700" cy="78425"/>
            </a:xfrm>
            <a:custGeom>
              <a:avLst/>
              <a:gdLst/>
              <a:ahLst/>
              <a:cxnLst/>
              <a:rect l="l" t="t" r="r" b="b"/>
              <a:pathLst>
                <a:path w="3228" h="3137" extrusionOk="0">
                  <a:moveTo>
                    <a:pt x="1151" y="1"/>
                  </a:moveTo>
                  <a:cubicBezTo>
                    <a:pt x="779" y="1"/>
                    <a:pt x="409" y="158"/>
                    <a:pt x="157" y="464"/>
                  </a:cubicBezTo>
                  <a:lnTo>
                    <a:pt x="92" y="542"/>
                  </a:lnTo>
                  <a:cubicBezTo>
                    <a:pt x="0" y="646"/>
                    <a:pt x="13" y="816"/>
                    <a:pt x="118" y="908"/>
                  </a:cubicBezTo>
                  <a:lnTo>
                    <a:pt x="2704" y="3076"/>
                  </a:lnTo>
                  <a:cubicBezTo>
                    <a:pt x="2750" y="3116"/>
                    <a:pt x="2808" y="3136"/>
                    <a:pt x="2867" y="3136"/>
                  </a:cubicBezTo>
                  <a:cubicBezTo>
                    <a:pt x="2943" y="3136"/>
                    <a:pt x="3019" y="3103"/>
                    <a:pt x="3070" y="3037"/>
                  </a:cubicBezTo>
                  <a:lnTo>
                    <a:pt x="3136" y="2972"/>
                  </a:lnTo>
                  <a:cubicBezTo>
                    <a:pt x="3175" y="2919"/>
                    <a:pt x="3201" y="2880"/>
                    <a:pt x="3227" y="2841"/>
                  </a:cubicBezTo>
                  <a:lnTo>
                    <a:pt x="941" y="908"/>
                  </a:lnTo>
                  <a:cubicBezTo>
                    <a:pt x="849" y="842"/>
                    <a:pt x="849" y="712"/>
                    <a:pt x="915" y="633"/>
                  </a:cubicBezTo>
                  <a:lnTo>
                    <a:pt x="1019" y="503"/>
                  </a:lnTo>
                  <a:cubicBezTo>
                    <a:pt x="1189" y="307"/>
                    <a:pt x="1411" y="163"/>
                    <a:pt x="1646" y="98"/>
                  </a:cubicBezTo>
                  <a:cubicBezTo>
                    <a:pt x="1488" y="33"/>
                    <a:pt x="1319" y="1"/>
                    <a:pt x="1151"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3" name="Google Shape;5005;p115">
              <a:extLst>
                <a:ext uri="{FF2B5EF4-FFF2-40B4-BE49-F238E27FC236}">
                  <a16:creationId xmlns:a16="http://schemas.microsoft.com/office/drawing/2014/main" id="{14FEF794-C792-4DB3-ABBB-14A51FF6C97A}"/>
                </a:ext>
              </a:extLst>
            </p:cNvPr>
            <p:cNvSpPr/>
            <p:nvPr/>
          </p:nvSpPr>
          <p:spPr>
            <a:xfrm>
              <a:off x="673125" y="2651900"/>
              <a:ext cx="24525" cy="27450"/>
            </a:xfrm>
            <a:custGeom>
              <a:avLst/>
              <a:gdLst/>
              <a:ahLst/>
              <a:cxnLst/>
              <a:rect l="l" t="t" r="r" b="b"/>
              <a:pathLst>
                <a:path w="981" h="1098" extrusionOk="0">
                  <a:moveTo>
                    <a:pt x="144" y="0"/>
                  </a:moveTo>
                  <a:lnTo>
                    <a:pt x="1" y="549"/>
                  </a:lnTo>
                  <a:cubicBezTo>
                    <a:pt x="223" y="758"/>
                    <a:pt x="471" y="941"/>
                    <a:pt x="732" y="1097"/>
                  </a:cubicBezTo>
                  <a:lnTo>
                    <a:pt x="980" y="510"/>
                  </a:lnTo>
                  <a:lnTo>
                    <a:pt x="144"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4" name="Google Shape;5006;p115">
              <a:extLst>
                <a:ext uri="{FF2B5EF4-FFF2-40B4-BE49-F238E27FC236}">
                  <a16:creationId xmlns:a16="http://schemas.microsoft.com/office/drawing/2014/main" id="{DFCEA22B-F78D-4567-B73B-672C698EB460}"/>
                </a:ext>
              </a:extLst>
            </p:cNvPr>
            <p:cNvSpPr/>
            <p:nvPr/>
          </p:nvSpPr>
          <p:spPr>
            <a:xfrm>
              <a:off x="825650" y="2651225"/>
              <a:ext cx="24500" cy="28125"/>
            </a:xfrm>
            <a:custGeom>
              <a:avLst/>
              <a:gdLst/>
              <a:ahLst/>
              <a:cxnLst/>
              <a:rect l="l" t="t" r="r" b="b"/>
              <a:pathLst>
                <a:path w="980" h="1125" extrusionOk="0">
                  <a:moveTo>
                    <a:pt x="810" y="1"/>
                  </a:moveTo>
                  <a:lnTo>
                    <a:pt x="0" y="537"/>
                  </a:lnTo>
                  <a:lnTo>
                    <a:pt x="248" y="1124"/>
                  </a:lnTo>
                  <a:cubicBezTo>
                    <a:pt x="510" y="968"/>
                    <a:pt x="745" y="785"/>
                    <a:pt x="980" y="589"/>
                  </a:cubicBezTo>
                  <a:lnTo>
                    <a:pt x="810" y="1"/>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5" name="Google Shape;5007;p115">
              <a:extLst>
                <a:ext uri="{FF2B5EF4-FFF2-40B4-BE49-F238E27FC236}">
                  <a16:creationId xmlns:a16="http://schemas.microsoft.com/office/drawing/2014/main" id="{1FD5F71F-373F-405C-8C43-EB647E399B89}"/>
                </a:ext>
              </a:extLst>
            </p:cNvPr>
            <p:cNvSpPr/>
            <p:nvPr/>
          </p:nvSpPr>
          <p:spPr>
            <a:xfrm>
              <a:off x="640800" y="2438300"/>
              <a:ext cx="245950" cy="247250"/>
            </a:xfrm>
            <a:custGeom>
              <a:avLst/>
              <a:gdLst/>
              <a:ahLst/>
              <a:cxnLst/>
              <a:rect l="l" t="t" r="r" b="b"/>
              <a:pathLst>
                <a:path w="9838" h="9890" extrusionOk="0">
                  <a:moveTo>
                    <a:pt x="4834" y="1"/>
                  </a:moveTo>
                  <a:cubicBezTo>
                    <a:pt x="3358" y="1"/>
                    <a:pt x="2025" y="641"/>
                    <a:pt x="1098" y="1660"/>
                  </a:cubicBezTo>
                  <a:cubicBezTo>
                    <a:pt x="314" y="2548"/>
                    <a:pt x="0" y="3763"/>
                    <a:pt x="0" y="5056"/>
                  </a:cubicBezTo>
                  <a:cubicBezTo>
                    <a:pt x="0" y="7813"/>
                    <a:pt x="1986" y="9890"/>
                    <a:pt x="4742" y="9890"/>
                  </a:cubicBezTo>
                  <a:cubicBezTo>
                    <a:pt x="6101" y="9890"/>
                    <a:pt x="7420" y="9472"/>
                    <a:pt x="8322" y="8596"/>
                  </a:cubicBezTo>
                  <a:cubicBezTo>
                    <a:pt x="9262" y="7682"/>
                    <a:pt x="9837" y="6415"/>
                    <a:pt x="9837" y="5004"/>
                  </a:cubicBezTo>
                  <a:cubicBezTo>
                    <a:pt x="9837" y="2234"/>
                    <a:pt x="7603" y="1"/>
                    <a:pt x="4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6" name="Google Shape;5008;p115">
              <a:extLst>
                <a:ext uri="{FF2B5EF4-FFF2-40B4-BE49-F238E27FC236}">
                  <a16:creationId xmlns:a16="http://schemas.microsoft.com/office/drawing/2014/main" id="{5A293103-492F-4868-A47D-F68DDC9B3D7C}"/>
                </a:ext>
              </a:extLst>
            </p:cNvPr>
            <p:cNvSpPr/>
            <p:nvPr/>
          </p:nvSpPr>
          <p:spPr>
            <a:xfrm>
              <a:off x="660400" y="2460175"/>
              <a:ext cx="204450" cy="205125"/>
            </a:xfrm>
            <a:custGeom>
              <a:avLst/>
              <a:gdLst/>
              <a:ahLst/>
              <a:cxnLst/>
              <a:rect l="l" t="t" r="r" b="b"/>
              <a:pathLst>
                <a:path w="8178" h="8205" extrusionOk="0">
                  <a:moveTo>
                    <a:pt x="3854" y="1"/>
                  </a:moveTo>
                  <a:cubicBezTo>
                    <a:pt x="3240" y="27"/>
                    <a:pt x="2652" y="197"/>
                    <a:pt x="2142" y="471"/>
                  </a:cubicBezTo>
                  <a:cubicBezTo>
                    <a:pt x="2077" y="497"/>
                    <a:pt x="1999" y="615"/>
                    <a:pt x="1999" y="615"/>
                  </a:cubicBezTo>
                  <a:cubicBezTo>
                    <a:pt x="1999" y="615"/>
                    <a:pt x="1868" y="615"/>
                    <a:pt x="1829" y="654"/>
                  </a:cubicBezTo>
                  <a:cubicBezTo>
                    <a:pt x="1711" y="719"/>
                    <a:pt x="1607" y="798"/>
                    <a:pt x="1502" y="876"/>
                  </a:cubicBezTo>
                  <a:cubicBezTo>
                    <a:pt x="1333" y="1007"/>
                    <a:pt x="1202" y="1164"/>
                    <a:pt x="1058" y="1320"/>
                  </a:cubicBezTo>
                  <a:cubicBezTo>
                    <a:pt x="366" y="2065"/>
                    <a:pt x="0" y="3032"/>
                    <a:pt x="0" y="4129"/>
                  </a:cubicBezTo>
                  <a:cubicBezTo>
                    <a:pt x="0" y="6402"/>
                    <a:pt x="1764" y="8205"/>
                    <a:pt x="4050" y="8205"/>
                  </a:cubicBezTo>
                  <a:cubicBezTo>
                    <a:pt x="4938" y="8205"/>
                    <a:pt x="5722" y="7956"/>
                    <a:pt x="6388" y="7473"/>
                  </a:cubicBezTo>
                  <a:cubicBezTo>
                    <a:pt x="6597" y="7329"/>
                    <a:pt x="6832" y="7186"/>
                    <a:pt x="7002" y="7016"/>
                  </a:cubicBezTo>
                  <a:cubicBezTo>
                    <a:pt x="7198" y="6807"/>
                    <a:pt x="7381" y="6585"/>
                    <a:pt x="7538" y="6337"/>
                  </a:cubicBezTo>
                  <a:lnTo>
                    <a:pt x="7577" y="6154"/>
                  </a:lnTo>
                  <a:lnTo>
                    <a:pt x="7721" y="6023"/>
                  </a:lnTo>
                  <a:cubicBezTo>
                    <a:pt x="7982" y="5514"/>
                    <a:pt x="8152" y="4926"/>
                    <a:pt x="8178" y="4312"/>
                  </a:cubicBezTo>
                  <a:lnTo>
                    <a:pt x="8099" y="4129"/>
                  </a:lnTo>
                  <a:lnTo>
                    <a:pt x="8178" y="3946"/>
                  </a:lnTo>
                  <a:cubicBezTo>
                    <a:pt x="8152" y="3319"/>
                    <a:pt x="7982" y="2744"/>
                    <a:pt x="7721" y="2222"/>
                  </a:cubicBezTo>
                  <a:lnTo>
                    <a:pt x="7577" y="2117"/>
                  </a:lnTo>
                  <a:lnTo>
                    <a:pt x="7538" y="1908"/>
                  </a:lnTo>
                  <a:cubicBezTo>
                    <a:pt x="7211" y="1399"/>
                    <a:pt x="6780" y="968"/>
                    <a:pt x="6271" y="641"/>
                  </a:cubicBezTo>
                  <a:lnTo>
                    <a:pt x="6101" y="589"/>
                  </a:lnTo>
                  <a:lnTo>
                    <a:pt x="5957" y="458"/>
                  </a:lnTo>
                  <a:cubicBezTo>
                    <a:pt x="5434" y="184"/>
                    <a:pt x="4847" y="27"/>
                    <a:pt x="4220" y="1"/>
                  </a:cubicBezTo>
                  <a:lnTo>
                    <a:pt x="4037" y="53"/>
                  </a:lnTo>
                  <a:lnTo>
                    <a:pt x="38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7" name="Google Shape;5009;p115">
              <a:extLst>
                <a:ext uri="{FF2B5EF4-FFF2-40B4-BE49-F238E27FC236}">
                  <a16:creationId xmlns:a16="http://schemas.microsoft.com/office/drawing/2014/main" id="{963D7652-11E0-4154-9684-CBB1D22E7194}"/>
                </a:ext>
              </a:extLst>
            </p:cNvPr>
            <p:cNvSpPr/>
            <p:nvPr/>
          </p:nvSpPr>
          <p:spPr>
            <a:xfrm>
              <a:off x="672150" y="2508200"/>
              <a:ext cx="2300" cy="3925"/>
            </a:xfrm>
            <a:custGeom>
              <a:avLst/>
              <a:gdLst/>
              <a:ahLst/>
              <a:cxnLst/>
              <a:rect l="l" t="t" r="r" b="b"/>
              <a:pathLst>
                <a:path w="92" h="157" extrusionOk="0">
                  <a:moveTo>
                    <a:pt x="0" y="157"/>
                  </a:moveTo>
                  <a:cubicBezTo>
                    <a:pt x="26" y="105"/>
                    <a:pt x="53" y="52"/>
                    <a:pt x="92" y="0"/>
                  </a:cubicBezTo>
                  <a:cubicBezTo>
                    <a:pt x="53" y="52"/>
                    <a:pt x="26" y="105"/>
                    <a:pt x="0" y="1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8" name="Google Shape;5010;p115">
              <a:extLst>
                <a:ext uri="{FF2B5EF4-FFF2-40B4-BE49-F238E27FC236}">
                  <a16:creationId xmlns:a16="http://schemas.microsoft.com/office/drawing/2014/main" id="{83318223-C020-4C10-8EEF-3F876D75B3E8}"/>
                </a:ext>
              </a:extLst>
            </p:cNvPr>
            <p:cNvSpPr/>
            <p:nvPr/>
          </p:nvSpPr>
          <p:spPr>
            <a:xfrm>
              <a:off x="759025" y="2482850"/>
              <a:ext cx="27450" cy="81875"/>
            </a:xfrm>
            <a:custGeom>
              <a:avLst/>
              <a:gdLst/>
              <a:ahLst/>
              <a:cxnLst/>
              <a:rect l="l" t="t" r="r" b="b"/>
              <a:pathLst>
                <a:path w="1098" h="3275" extrusionOk="0">
                  <a:moveTo>
                    <a:pt x="937" y="0"/>
                  </a:moveTo>
                  <a:cubicBezTo>
                    <a:pt x="884" y="0"/>
                    <a:pt x="831" y="35"/>
                    <a:pt x="810" y="87"/>
                  </a:cubicBezTo>
                  <a:lnTo>
                    <a:pt x="235" y="1406"/>
                  </a:lnTo>
                  <a:cubicBezTo>
                    <a:pt x="209" y="1458"/>
                    <a:pt x="183" y="1524"/>
                    <a:pt x="183" y="1589"/>
                  </a:cubicBezTo>
                  <a:lnTo>
                    <a:pt x="118" y="2138"/>
                  </a:lnTo>
                  <a:lnTo>
                    <a:pt x="157" y="2334"/>
                  </a:lnTo>
                  <a:lnTo>
                    <a:pt x="0" y="3209"/>
                  </a:lnTo>
                  <a:lnTo>
                    <a:pt x="235" y="3274"/>
                  </a:lnTo>
                  <a:lnTo>
                    <a:pt x="536" y="2438"/>
                  </a:lnTo>
                  <a:lnTo>
                    <a:pt x="653" y="2294"/>
                  </a:lnTo>
                  <a:lnTo>
                    <a:pt x="889" y="1772"/>
                  </a:lnTo>
                  <a:cubicBezTo>
                    <a:pt x="915" y="1720"/>
                    <a:pt x="928" y="1654"/>
                    <a:pt x="928" y="1589"/>
                  </a:cubicBezTo>
                  <a:lnTo>
                    <a:pt x="1084" y="165"/>
                  </a:lnTo>
                  <a:cubicBezTo>
                    <a:pt x="1098" y="87"/>
                    <a:pt x="1045" y="21"/>
                    <a:pt x="980" y="8"/>
                  </a:cubicBezTo>
                  <a:cubicBezTo>
                    <a:pt x="966" y="3"/>
                    <a:pt x="951"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39" name="Google Shape;5011;p115">
              <a:extLst>
                <a:ext uri="{FF2B5EF4-FFF2-40B4-BE49-F238E27FC236}">
                  <a16:creationId xmlns:a16="http://schemas.microsoft.com/office/drawing/2014/main" id="{48E727DD-027B-4F83-BF05-F8285FCA6E2B}"/>
                </a:ext>
              </a:extLst>
            </p:cNvPr>
            <p:cNvSpPr/>
            <p:nvPr/>
          </p:nvSpPr>
          <p:spPr>
            <a:xfrm>
              <a:off x="759350" y="2560775"/>
              <a:ext cx="49650" cy="49250"/>
            </a:xfrm>
            <a:custGeom>
              <a:avLst/>
              <a:gdLst/>
              <a:ahLst/>
              <a:cxnLst/>
              <a:rect l="l" t="t" r="r" b="b"/>
              <a:pathLst>
                <a:path w="1986" h="1970" extrusionOk="0">
                  <a:moveTo>
                    <a:pt x="183" y="0"/>
                  </a:moveTo>
                  <a:lnTo>
                    <a:pt x="0" y="183"/>
                  </a:lnTo>
                  <a:lnTo>
                    <a:pt x="575" y="823"/>
                  </a:lnTo>
                  <a:lnTo>
                    <a:pt x="614" y="1045"/>
                  </a:lnTo>
                  <a:lnTo>
                    <a:pt x="784" y="1281"/>
                  </a:lnTo>
                  <a:cubicBezTo>
                    <a:pt x="823" y="1346"/>
                    <a:pt x="889" y="1411"/>
                    <a:pt x="954" y="1450"/>
                  </a:cubicBezTo>
                  <a:lnTo>
                    <a:pt x="1738" y="1947"/>
                  </a:lnTo>
                  <a:cubicBezTo>
                    <a:pt x="1758" y="1962"/>
                    <a:pt x="1783" y="1970"/>
                    <a:pt x="1809" y="1970"/>
                  </a:cubicBezTo>
                  <a:cubicBezTo>
                    <a:pt x="1848" y="1970"/>
                    <a:pt x="1889" y="1952"/>
                    <a:pt x="1921" y="1921"/>
                  </a:cubicBezTo>
                  <a:cubicBezTo>
                    <a:pt x="1973" y="1868"/>
                    <a:pt x="1986" y="1790"/>
                    <a:pt x="1947" y="1725"/>
                  </a:cubicBezTo>
                  <a:lnTo>
                    <a:pt x="1450" y="954"/>
                  </a:lnTo>
                  <a:cubicBezTo>
                    <a:pt x="1411" y="889"/>
                    <a:pt x="1359" y="823"/>
                    <a:pt x="1280" y="784"/>
                  </a:cubicBezTo>
                  <a:lnTo>
                    <a:pt x="1045" y="614"/>
                  </a:lnTo>
                  <a:lnTo>
                    <a:pt x="810" y="523"/>
                  </a:ln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0" name="Google Shape;5012;p115">
              <a:extLst>
                <a:ext uri="{FF2B5EF4-FFF2-40B4-BE49-F238E27FC236}">
                  <a16:creationId xmlns:a16="http://schemas.microsoft.com/office/drawing/2014/main" id="{EA396472-A12A-4960-A5E9-D899A2B4C771}"/>
                </a:ext>
              </a:extLst>
            </p:cNvPr>
            <p:cNvSpPr/>
            <p:nvPr/>
          </p:nvSpPr>
          <p:spPr>
            <a:xfrm>
              <a:off x="759350" y="2562400"/>
              <a:ext cx="26150" cy="24525"/>
            </a:xfrm>
            <a:custGeom>
              <a:avLst/>
              <a:gdLst/>
              <a:ahLst/>
              <a:cxnLst/>
              <a:rect l="l" t="t" r="r" b="b"/>
              <a:pathLst>
                <a:path w="1046" h="981" extrusionOk="0">
                  <a:moveTo>
                    <a:pt x="262" y="1"/>
                  </a:moveTo>
                  <a:lnTo>
                    <a:pt x="222" y="92"/>
                  </a:lnTo>
                  <a:lnTo>
                    <a:pt x="79" y="40"/>
                  </a:lnTo>
                  <a:lnTo>
                    <a:pt x="0" y="118"/>
                  </a:lnTo>
                  <a:lnTo>
                    <a:pt x="614" y="980"/>
                  </a:lnTo>
                  <a:cubicBezTo>
                    <a:pt x="797" y="876"/>
                    <a:pt x="941" y="732"/>
                    <a:pt x="1045" y="549"/>
                  </a:cubicBezTo>
                  <a:lnTo>
                    <a:pt x="2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1" name="Google Shape;5013;p115">
              <a:extLst>
                <a:ext uri="{FF2B5EF4-FFF2-40B4-BE49-F238E27FC236}">
                  <a16:creationId xmlns:a16="http://schemas.microsoft.com/office/drawing/2014/main" id="{408347FC-1075-401C-AB61-582ACED64E3F}"/>
                </a:ext>
              </a:extLst>
            </p:cNvPr>
            <p:cNvSpPr/>
            <p:nvPr/>
          </p:nvSpPr>
          <p:spPr>
            <a:xfrm>
              <a:off x="759025" y="2536275"/>
              <a:ext cx="16350" cy="28450"/>
            </a:xfrm>
            <a:custGeom>
              <a:avLst/>
              <a:gdLst/>
              <a:ahLst/>
              <a:cxnLst/>
              <a:rect l="l" t="t" r="r" b="b"/>
              <a:pathLst>
                <a:path w="654" h="1138" extrusionOk="0">
                  <a:moveTo>
                    <a:pt x="118" y="1"/>
                  </a:moveTo>
                  <a:lnTo>
                    <a:pt x="0" y="1072"/>
                  </a:lnTo>
                  <a:lnTo>
                    <a:pt x="92" y="1085"/>
                  </a:lnTo>
                  <a:lnTo>
                    <a:pt x="235" y="1137"/>
                  </a:lnTo>
                  <a:lnTo>
                    <a:pt x="275" y="1046"/>
                  </a:lnTo>
                  <a:lnTo>
                    <a:pt x="653" y="157"/>
                  </a:lnTo>
                  <a:cubicBezTo>
                    <a:pt x="497" y="66"/>
                    <a:pt x="314" y="14"/>
                    <a:pt x="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2" name="Google Shape;5014;p115">
              <a:extLst>
                <a:ext uri="{FF2B5EF4-FFF2-40B4-BE49-F238E27FC236}">
                  <a16:creationId xmlns:a16="http://schemas.microsoft.com/office/drawing/2014/main" id="{DB89B601-3B4F-427B-8CB3-29B7831F6919}"/>
                </a:ext>
              </a:extLst>
            </p:cNvPr>
            <p:cNvSpPr/>
            <p:nvPr/>
          </p:nvSpPr>
          <p:spPr>
            <a:xfrm>
              <a:off x="746275" y="2546725"/>
              <a:ext cx="32025" cy="32350"/>
            </a:xfrm>
            <a:custGeom>
              <a:avLst/>
              <a:gdLst/>
              <a:ahLst/>
              <a:cxnLst/>
              <a:rect l="l" t="t" r="r" b="b"/>
              <a:pathLst>
                <a:path w="1281" h="1294" extrusionOk="0">
                  <a:moveTo>
                    <a:pt x="615" y="1"/>
                  </a:moveTo>
                  <a:cubicBezTo>
                    <a:pt x="536" y="1"/>
                    <a:pt x="458" y="14"/>
                    <a:pt x="380" y="40"/>
                  </a:cubicBezTo>
                  <a:cubicBezTo>
                    <a:pt x="131" y="131"/>
                    <a:pt x="1" y="380"/>
                    <a:pt x="1" y="667"/>
                  </a:cubicBezTo>
                  <a:cubicBezTo>
                    <a:pt x="1" y="1033"/>
                    <a:pt x="249" y="1294"/>
                    <a:pt x="615" y="1294"/>
                  </a:cubicBezTo>
                  <a:cubicBezTo>
                    <a:pt x="902" y="1294"/>
                    <a:pt x="1137" y="1150"/>
                    <a:pt x="1242" y="902"/>
                  </a:cubicBezTo>
                  <a:cubicBezTo>
                    <a:pt x="1268" y="824"/>
                    <a:pt x="1281" y="745"/>
                    <a:pt x="1281" y="667"/>
                  </a:cubicBezTo>
                  <a:cubicBezTo>
                    <a:pt x="1281" y="301"/>
                    <a:pt x="980" y="1"/>
                    <a:pt x="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3" name="Google Shape;5015;p115">
              <a:extLst>
                <a:ext uri="{FF2B5EF4-FFF2-40B4-BE49-F238E27FC236}">
                  <a16:creationId xmlns:a16="http://schemas.microsoft.com/office/drawing/2014/main" id="{11DB23CE-3A71-4E59-BA51-837D1059215D}"/>
                </a:ext>
              </a:extLst>
            </p:cNvPr>
            <p:cNvSpPr/>
            <p:nvPr/>
          </p:nvSpPr>
          <p:spPr>
            <a:xfrm>
              <a:off x="744975" y="2547700"/>
              <a:ext cx="32350" cy="32375"/>
            </a:xfrm>
            <a:custGeom>
              <a:avLst/>
              <a:gdLst/>
              <a:ahLst/>
              <a:cxnLst/>
              <a:rect l="l" t="t" r="r" b="b"/>
              <a:pathLst>
                <a:path w="1294" h="1295" extrusionOk="0">
                  <a:moveTo>
                    <a:pt x="432" y="1"/>
                  </a:moveTo>
                  <a:lnTo>
                    <a:pt x="432" y="1"/>
                  </a:lnTo>
                  <a:cubicBezTo>
                    <a:pt x="183" y="92"/>
                    <a:pt x="0" y="341"/>
                    <a:pt x="0" y="628"/>
                  </a:cubicBezTo>
                  <a:cubicBezTo>
                    <a:pt x="0" y="994"/>
                    <a:pt x="301" y="1294"/>
                    <a:pt x="667" y="1294"/>
                  </a:cubicBezTo>
                  <a:cubicBezTo>
                    <a:pt x="954" y="1294"/>
                    <a:pt x="1189" y="1111"/>
                    <a:pt x="1294" y="863"/>
                  </a:cubicBezTo>
                  <a:lnTo>
                    <a:pt x="1294" y="863"/>
                  </a:lnTo>
                  <a:cubicBezTo>
                    <a:pt x="1215" y="889"/>
                    <a:pt x="1137" y="902"/>
                    <a:pt x="1059" y="902"/>
                  </a:cubicBezTo>
                  <a:cubicBezTo>
                    <a:pt x="680" y="902"/>
                    <a:pt x="392" y="602"/>
                    <a:pt x="392" y="236"/>
                  </a:cubicBezTo>
                  <a:cubicBezTo>
                    <a:pt x="392" y="158"/>
                    <a:pt x="405" y="79"/>
                    <a:pt x="432"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4" name="Google Shape;5016;p115">
              <a:extLst>
                <a:ext uri="{FF2B5EF4-FFF2-40B4-BE49-F238E27FC236}">
                  <a16:creationId xmlns:a16="http://schemas.microsoft.com/office/drawing/2014/main" id="{7390DF35-2366-4D85-ABB6-C9DC3BF2AFCB}"/>
                </a:ext>
              </a:extLst>
            </p:cNvPr>
            <p:cNvSpPr/>
            <p:nvPr/>
          </p:nvSpPr>
          <p:spPr>
            <a:xfrm>
              <a:off x="835100" y="2558825"/>
              <a:ext cx="29750" cy="9150"/>
            </a:xfrm>
            <a:custGeom>
              <a:avLst/>
              <a:gdLst/>
              <a:ahLst/>
              <a:cxnLst/>
              <a:rect l="l" t="t" r="r" b="b"/>
              <a:pathLst>
                <a:path w="1190" h="366" extrusionOk="0">
                  <a:moveTo>
                    <a:pt x="184" y="0"/>
                  </a:moveTo>
                  <a:cubicBezTo>
                    <a:pt x="79" y="0"/>
                    <a:pt x="1" y="78"/>
                    <a:pt x="1" y="183"/>
                  </a:cubicBezTo>
                  <a:cubicBezTo>
                    <a:pt x="1" y="287"/>
                    <a:pt x="79" y="366"/>
                    <a:pt x="184" y="366"/>
                  </a:cubicBezTo>
                  <a:lnTo>
                    <a:pt x="1190" y="366"/>
                  </a:lnTo>
                  <a:cubicBezTo>
                    <a:pt x="1190" y="300"/>
                    <a:pt x="1190" y="248"/>
                    <a:pt x="1190" y="183"/>
                  </a:cubicBezTo>
                  <a:cubicBezTo>
                    <a:pt x="1190" y="118"/>
                    <a:pt x="1190" y="65"/>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5" name="Google Shape;5017;p115">
              <a:extLst>
                <a:ext uri="{FF2B5EF4-FFF2-40B4-BE49-F238E27FC236}">
                  <a16:creationId xmlns:a16="http://schemas.microsoft.com/office/drawing/2014/main" id="{CB438217-F616-40F1-85EA-AB07DB369BD8}"/>
                </a:ext>
              </a:extLst>
            </p:cNvPr>
            <p:cNvSpPr/>
            <p:nvPr/>
          </p:nvSpPr>
          <p:spPr>
            <a:xfrm>
              <a:off x="658425" y="2559150"/>
              <a:ext cx="29750" cy="9150"/>
            </a:xfrm>
            <a:custGeom>
              <a:avLst/>
              <a:gdLst/>
              <a:ahLst/>
              <a:cxnLst/>
              <a:rect l="l" t="t" r="r" b="b"/>
              <a:pathLst>
                <a:path w="1190" h="366" extrusionOk="0">
                  <a:moveTo>
                    <a:pt x="1" y="0"/>
                  </a:moveTo>
                  <a:cubicBezTo>
                    <a:pt x="1" y="52"/>
                    <a:pt x="92" y="183"/>
                    <a:pt x="92" y="183"/>
                  </a:cubicBezTo>
                  <a:cubicBezTo>
                    <a:pt x="92" y="183"/>
                    <a:pt x="1" y="301"/>
                    <a:pt x="1" y="366"/>
                  </a:cubicBezTo>
                  <a:lnTo>
                    <a:pt x="1007" y="366"/>
                  </a:lnTo>
                  <a:cubicBezTo>
                    <a:pt x="1111" y="366"/>
                    <a:pt x="1189" y="274"/>
                    <a:pt x="1189" y="183"/>
                  </a:cubicBezTo>
                  <a:cubicBezTo>
                    <a:pt x="1189" y="78"/>
                    <a:pt x="1111"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6" name="Google Shape;5018;p115">
              <a:extLst>
                <a:ext uri="{FF2B5EF4-FFF2-40B4-BE49-F238E27FC236}">
                  <a16:creationId xmlns:a16="http://schemas.microsoft.com/office/drawing/2014/main" id="{F65E6597-EC7B-4FE9-9162-54407B99D456}"/>
                </a:ext>
              </a:extLst>
            </p:cNvPr>
            <p:cNvSpPr/>
            <p:nvPr/>
          </p:nvSpPr>
          <p:spPr>
            <a:xfrm>
              <a:off x="756725" y="2460175"/>
              <a:ext cx="9175" cy="29750"/>
            </a:xfrm>
            <a:custGeom>
              <a:avLst/>
              <a:gdLst/>
              <a:ahLst/>
              <a:cxnLst/>
              <a:rect l="l" t="t" r="r" b="b"/>
              <a:pathLst>
                <a:path w="367" h="1190" extrusionOk="0">
                  <a:moveTo>
                    <a:pt x="1" y="1"/>
                  </a:moveTo>
                  <a:lnTo>
                    <a:pt x="14" y="1020"/>
                  </a:lnTo>
                  <a:cubicBezTo>
                    <a:pt x="14" y="1111"/>
                    <a:pt x="92" y="1190"/>
                    <a:pt x="197" y="1190"/>
                  </a:cubicBezTo>
                  <a:cubicBezTo>
                    <a:pt x="288" y="1190"/>
                    <a:pt x="367" y="1111"/>
                    <a:pt x="367" y="1020"/>
                  </a:cubicBez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7" name="Google Shape;5019;p115">
              <a:extLst>
                <a:ext uri="{FF2B5EF4-FFF2-40B4-BE49-F238E27FC236}">
                  <a16:creationId xmlns:a16="http://schemas.microsoft.com/office/drawing/2014/main" id="{A37BE4D1-D8A1-40B5-93B7-D5A19CA97D41}"/>
                </a:ext>
              </a:extLst>
            </p:cNvPr>
            <p:cNvSpPr/>
            <p:nvPr/>
          </p:nvSpPr>
          <p:spPr>
            <a:xfrm>
              <a:off x="757375" y="2636875"/>
              <a:ext cx="9175" cy="29725"/>
            </a:xfrm>
            <a:custGeom>
              <a:avLst/>
              <a:gdLst/>
              <a:ahLst/>
              <a:cxnLst/>
              <a:rect l="l" t="t" r="r" b="b"/>
              <a:pathLst>
                <a:path w="367" h="1189" extrusionOk="0">
                  <a:moveTo>
                    <a:pt x="171" y="0"/>
                  </a:moveTo>
                  <a:cubicBezTo>
                    <a:pt x="79" y="0"/>
                    <a:pt x="1" y="79"/>
                    <a:pt x="1" y="183"/>
                  </a:cubicBezTo>
                  <a:lnTo>
                    <a:pt x="1" y="1189"/>
                  </a:lnTo>
                  <a:cubicBezTo>
                    <a:pt x="53" y="1189"/>
                    <a:pt x="171" y="1137"/>
                    <a:pt x="171" y="1137"/>
                  </a:cubicBezTo>
                  <a:cubicBezTo>
                    <a:pt x="171" y="1137"/>
                    <a:pt x="301" y="1189"/>
                    <a:pt x="367" y="1189"/>
                  </a:cubicBezTo>
                  <a:lnTo>
                    <a:pt x="354" y="183"/>
                  </a:lnTo>
                  <a:cubicBezTo>
                    <a:pt x="354" y="79"/>
                    <a:pt x="275"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8" name="Google Shape;5020;p115">
              <a:extLst>
                <a:ext uri="{FF2B5EF4-FFF2-40B4-BE49-F238E27FC236}">
                  <a16:creationId xmlns:a16="http://schemas.microsoft.com/office/drawing/2014/main" id="{87BD72F5-8605-446A-9DA2-E7E6A2FAB111}"/>
                </a:ext>
              </a:extLst>
            </p:cNvPr>
            <p:cNvSpPr/>
            <p:nvPr/>
          </p:nvSpPr>
          <p:spPr>
            <a:xfrm>
              <a:off x="706100" y="2471950"/>
              <a:ext cx="17025" cy="20600"/>
            </a:xfrm>
            <a:custGeom>
              <a:avLst/>
              <a:gdLst/>
              <a:ahLst/>
              <a:cxnLst/>
              <a:rect l="l" t="t" r="r" b="b"/>
              <a:pathLst>
                <a:path w="681" h="824" extrusionOk="0">
                  <a:moveTo>
                    <a:pt x="314" y="0"/>
                  </a:moveTo>
                  <a:cubicBezTo>
                    <a:pt x="197" y="52"/>
                    <a:pt x="92" y="118"/>
                    <a:pt x="1" y="183"/>
                  </a:cubicBezTo>
                  <a:lnTo>
                    <a:pt x="314" y="732"/>
                  </a:lnTo>
                  <a:cubicBezTo>
                    <a:pt x="341" y="784"/>
                    <a:pt x="406" y="823"/>
                    <a:pt x="471" y="823"/>
                  </a:cubicBezTo>
                  <a:cubicBezTo>
                    <a:pt x="497" y="823"/>
                    <a:pt x="537" y="810"/>
                    <a:pt x="563" y="797"/>
                  </a:cubicBezTo>
                  <a:cubicBezTo>
                    <a:pt x="641" y="745"/>
                    <a:pt x="680" y="640"/>
                    <a:pt x="628" y="549"/>
                  </a:cubicBezTo>
                  <a:lnTo>
                    <a:pt x="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49" name="Google Shape;5021;p115">
              <a:extLst>
                <a:ext uri="{FF2B5EF4-FFF2-40B4-BE49-F238E27FC236}">
                  <a16:creationId xmlns:a16="http://schemas.microsoft.com/office/drawing/2014/main" id="{B09B14CA-B2A9-4EDD-906F-B8E0CE30835E}"/>
                </a:ext>
              </a:extLst>
            </p:cNvPr>
            <p:cNvSpPr/>
            <p:nvPr/>
          </p:nvSpPr>
          <p:spPr>
            <a:xfrm>
              <a:off x="800175" y="2634575"/>
              <a:ext cx="17000" cy="20275"/>
            </a:xfrm>
            <a:custGeom>
              <a:avLst/>
              <a:gdLst/>
              <a:ahLst/>
              <a:cxnLst/>
              <a:rect l="l" t="t" r="r" b="b"/>
              <a:pathLst>
                <a:path w="680" h="811" extrusionOk="0">
                  <a:moveTo>
                    <a:pt x="217" y="0"/>
                  </a:moveTo>
                  <a:cubicBezTo>
                    <a:pt x="184" y="0"/>
                    <a:pt x="149" y="9"/>
                    <a:pt x="118" y="27"/>
                  </a:cubicBezTo>
                  <a:cubicBezTo>
                    <a:pt x="39" y="79"/>
                    <a:pt x="0" y="184"/>
                    <a:pt x="52" y="275"/>
                  </a:cubicBezTo>
                  <a:lnTo>
                    <a:pt x="366" y="811"/>
                  </a:lnTo>
                  <a:lnTo>
                    <a:pt x="497" y="667"/>
                  </a:lnTo>
                  <a:lnTo>
                    <a:pt x="680" y="641"/>
                  </a:lnTo>
                  <a:lnTo>
                    <a:pt x="366" y="92"/>
                  </a:lnTo>
                  <a:cubicBezTo>
                    <a:pt x="340" y="32"/>
                    <a:pt x="281"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0" name="Google Shape;5022;p115">
              <a:extLst>
                <a:ext uri="{FF2B5EF4-FFF2-40B4-BE49-F238E27FC236}">
                  <a16:creationId xmlns:a16="http://schemas.microsoft.com/office/drawing/2014/main" id="{5A722E56-2735-4774-8797-462A512370DB}"/>
                </a:ext>
              </a:extLst>
            </p:cNvPr>
            <p:cNvSpPr/>
            <p:nvPr/>
          </p:nvSpPr>
          <p:spPr>
            <a:xfrm>
              <a:off x="670175" y="2602900"/>
              <a:ext cx="20950" cy="16350"/>
            </a:xfrm>
            <a:custGeom>
              <a:avLst/>
              <a:gdLst/>
              <a:ahLst/>
              <a:cxnLst/>
              <a:rect l="l" t="t" r="r" b="b"/>
              <a:pathLst>
                <a:path w="838" h="654" extrusionOk="0">
                  <a:moveTo>
                    <a:pt x="640" y="0"/>
                  </a:moveTo>
                  <a:cubicBezTo>
                    <a:pt x="608" y="0"/>
                    <a:pt x="577" y="9"/>
                    <a:pt x="550" y="27"/>
                  </a:cubicBezTo>
                  <a:lnTo>
                    <a:pt x="1" y="340"/>
                  </a:lnTo>
                  <a:cubicBezTo>
                    <a:pt x="27" y="379"/>
                    <a:pt x="184" y="458"/>
                    <a:pt x="184" y="458"/>
                  </a:cubicBezTo>
                  <a:cubicBezTo>
                    <a:pt x="184" y="458"/>
                    <a:pt x="145" y="588"/>
                    <a:pt x="184" y="654"/>
                  </a:cubicBezTo>
                  <a:lnTo>
                    <a:pt x="719" y="340"/>
                  </a:lnTo>
                  <a:cubicBezTo>
                    <a:pt x="811" y="288"/>
                    <a:pt x="837" y="170"/>
                    <a:pt x="798" y="92"/>
                  </a:cubicBezTo>
                  <a:cubicBezTo>
                    <a:pt x="763" y="32"/>
                    <a:pt x="701"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1" name="Google Shape;5023;p115">
              <a:extLst>
                <a:ext uri="{FF2B5EF4-FFF2-40B4-BE49-F238E27FC236}">
                  <a16:creationId xmlns:a16="http://schemas.microsoft.com/office/drawing/2014/main" id="{6890607F-8546-4EE9-B214-9DDCE4E32FD8}"/>
                </a:ext>
              </a:extLst>
            </p:cNvPr>
            <p:cNvSpPr/>
            <p:nvPr/>
          </p:nvSpPr>
          <p:spPr>
            <a:xfrm>
              <a:off x="832175" y="2507875"/>
              <a:ext cx="21250" cy="16350"/>
            </a:xfrm>
            <a:custGeom>
              <a:avLst/>
              <a:gdLst/>
              <a:ahLst/>
              <a:cxnLst/>
              <a:rect l="l" t="t" r="r" b="b"/>
              <a:pathLst>
                <a:path w="850" h="654" extrusionOk="0">
                  <a:moveTo>
                    <a:pt x="667" y="0"/>
                  </a:moveTo>
                  <a:lnTo>
                    <a:pt x="118" y="314"/>
                  </a:lnTo>
                  <a:cubicBezTo>
                    <a:pt x="27" y="366"/>
                    <a:pt x="0" y="470"/>
                    <a:pt x="53" y="562"/>
                  </a:cubicBezTo>
                  <a:cubicBezTo>
                    <a:pt x="79" y="614"/>
                    <a:pt x="144" y="653"/>
                    <a:pt x="209" y="653"/>
                  </a:cubicBezTo>
                  <a:cubicBezTo>
                    <a:pt x="236" y="653"/>
                    <a:pt x="262" y="640"/>
                    <a:pt x="301" y="627"/>
                  </a:cubicBezTo>
                  <a:lnTo>
                    <a:pt x="850" y="314"/>
                  </a:lnTo>
                  <a:cubicBezTo>
                    <a:pt x="784" y="209"/>
                    <a:pt x="732" y="105"/>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2" name="Google Shape;5024;p115">
              <a:extLst>
                <a:ext uri="{FF2B5EF4-FFF2-40B4-BE49-F238E27FC236}">
                  <a16:creationId xmlns:a16="http://schemas.microsoft.com/office/drawing/2014/main" id="{65053E80-F973-4554-89F3-9B94407B3F6F}"/>
                </a:ext>
              </a:extLst>
            </p:cNvPr>
            <p:cNvSpPr/>
            <p:nvPr/>
          </p:nvSpPr>
          <p:spPr>
            <a:xfrm>
              <a:off x="706425" y="2634650"/>
              <a:ext cx="17025" cy="20525"/>
            </a:xfrm>
            <a:custGeom>
              <a:avLst/>
              <a:gdLst/>
              <a:ahLst/>
              <a:cxnLst/>
              <a:rect l="l" t="t" r="r" b="b"/>
              <a:pathLst>
                <a:path w="681" h="821" extrusionOk="0">
                  <a:moveTo>
                    <a:pt x="470" y="0"/>
                  </a:moveTo>
                  <a:cubicBezTo>
                    <a:pt x="407" y="0"/>
                    <a:pt x="342" y="39"/>
                    <a:pt x="315" y="102"/>
                  </a:cubicBezTo>
                  <a:lnTo>
                    <a:pt x="1" y="638"/>
                  </a:lnTo>
                  <a:cubicBezTo>
                    <a:pt x="23" y="655"/>
                    <a:pt x="63" y="659"/>
                    <a:pt x="100" y="659"/>
                  </a:cubicBezTo>
                  <a:cubicBezTo>
                    <a:pt x="150" y="659"/>
                    <a:pt x="197" y="651"/>
                    <a:pt x="197" y="651"/>
                  </a:cubicBezTo>
                  <a:cubicBezTo>
                    <a:pt x="197" y="651"/>
                    <a:pt x="262" y="795"/>
                    <a:pt x="315" y="821"/>
                  </a:cubicBezTo>
                  <a:lnTo>
                    <a:pt x="628" y="272"/>
                  </a:lnTo>
                  <a:cubicBezTo>
                    <a:pt x="680" y="194"/>
                    <a:pt x="641" y="76"/>
                    <a:pt x="550" y="24"/>
                  </a:cubicBezTo>
                  <a:cubicBezTo>
                    <a:pt x="526" y="8"/>
                    <a:pt x="498"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3" name="Google Shape;5025;p115">
              <a:extLst>
                <a:ext uri="{FF2B5EF4-FFF2-40B4-BE49-F238E27FC236}">
                  <a16:creationId xmlns:a16="http://schemas.microsoft.com/office/drawing/2014/main" id="{E4C7EAB3-FB88-4CB7-BA75-8A06C613ADF4}"/>
                </a:ext>
              </a:extLst>
            </p:cNvPr>
            <p:cNvSpPr/>
            <p:nvPr/>
          </p:nvSpPr>
          <p:spPr>
            <a:xfrm>
              <a:off x="800175" y="2471625"/>
              <a:ext cx="17000" cy="20600"/>
            </a:xfrm>
            <a:custGeom>
              <a:avLst/>
              <a:gdLst/>
              <a:ahLst/>
              <a:cxnLst/>
              <a:rect l="l" t="t" r="r" b="b"/>
              <a:pathLst>
                <a:path w="680" h="824" extrusionOk="0">
                  <a:moveTo>
                    <a:pt x="366" y="0"/>
                  </a:moveTo>
                  <a:lnTo>
                    <a:pt x="39" y="549"/>
                  </a:lnTo>
                  <a:cubicBezTo>
                    <a:pt x="0" y="640"/>
                    <a:pt x="26" y="745"/>
                    <a:pt x="105" y="797"/>
                  </a:cubicBezTo>
                  <a:cubicBezTo>
                    <a:pt x="144" y="823"/>
                    <a:pt x="170" y="823"/>
                    <a:pt x="196" y="823"/>
                  </a:cubicBezTo>
                  <a:cubicBezTo>
                    <a:pt x="261" y="823"/>
                    <a:pt x="327" y="797"/>
                    <a:pt x="353" y="732"/>
                  </a:cubicBezTo>
                  <a:lnTo>
                    <a:pt x="680" y="183"/>
                  </a:lnTo>
                  <a:cubicBezTo>
                    <a:pt x="575" y="118"/>
                    <a:pt x="470" y="65"/>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4" name="Google Shape;5026;p115">
              <a:extLst>
                <a:ext uri="{FF2B5EF4-FFF2-40B4-BE49-F238E27FC236}">
                  <a16:creationId xmlns:a16="http://schemas.microsoft.com/office/drawing/2014/main" id="{505C503C-FC7E-453C-B4B3-B683EFA5A02D}"/>
                </a:ext>
              </a:extLst>
            </p:cNvPr>
            <p:cNvSpPr/>
            <p:nvPr/>
          </p:nvSpPr>
          <p:spPr>
            <a:xfrm>
              <a:off x="832175" y="2602575"/>
              <a:ext cx="21250" cy="16025"/>
            </a:xfrm>
            <a:custGeom>
              <a:avLst/>
              <a:gdLst/>
              <a:ahLst/>
              <a:cxnLst/>
              <a:rect l="l" t="t" r="r" b="b"/>
              <a:pathLst>
                <a:path w="850" h="641" extrusionOk="0">
                  <a:moveTo>
                    <a:pt x="205" y="0"/>
                  </a:moveTo>
                  <a:cubicBezTo>
                    <a:pt x="144" y="0"/>
                    <a:pt x="87" y="32"/>
                    <a:pt x="53" y="92"/>
                  </a:cubicBezTo>
                  <a:cubicBezTo>
                    <a:pt x="0" y="183"/>
                    <a:pt x="40" y="288"/>
                    <a:pt x="118" y="340"/>
                  </a:cubicBezTo>
                  <a:lnTo>
                    <a:pt x="667" y="641"/>
                  </a:lnTo>
                  <a:cubicBezTo>
                    <a:pt x="732" y="549"/>
                    <a:pt x="797" y="445"/>
                    <a:pt x="850" y="327"/>
                  </a:cubicBezTo>
                  <a:lnTo>
                    <a:pt x="301" y="27"/>
                  </a:lnTo>
                  <a:cubicBezTo>
                    <a:pt x="270" y="9"/>
                    <a:pt x="237"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5" name="Google Shape;5027;p115">
              <a:extLst>
                <a:ext uri="{FF2B5EF4-FFF2-40B4-BE49-F238E27FC236}">
                  <a16:creationId xmlns:a16="http://schemas.microsoft.com/office/drawing/2014/main" id="{9CDAB874-CEFE-429B-9F5B-C40C7E794463}"/>
                </a:ext>
              </a:extLst>
            </p:cNvPr>
            <p:cNvSpPr/>
            <p:nvPr/>
          </p:nvSpPr>
          <p:spPr>
            <a:xfrm>
              <a:off x="669850" y="2508200"/>
              <a:ext cx="21275" cy="16350"/>
            </a:xfrm>
            <a:custGeom>
              <a:avLst/>
              <a:gdLst/>
              <a:ahLst/>
              <a:cxnLst/>
              <a:rect l="l" t="t" r="r" b="b"/>
              <a:pathLst>
                <a:path w="851" h="654" extrusionOk="0">
                  <a:moveTo>
                    <a:pt x="184" y="0"/>
                  </a:moveTo>
                  <a:cubicBezTo>
                    <a:pt x="145" y="52"/>
                    <a:pt x="158" y="118"/>
                    <a:pt x="132" y="170"/>
                  </a:cubicBezTo>
                  <a:cubicBezTo>
                    <a:pt x="92" y="235"/>
                    <a:pt x="27" y="261"/>
                    <a:pt x="1" y="314"/>
                  </a:cubicBezTo>
                  <a:lnTo>
                    <a:pt x="550" y="627"/>
                  </a:lnTo>
                  <a:cubicBezTo>
                    <a:pt x="576" y="640"/>
                    <a:pt x="615" y="653"/>
                    <a:pt x="641" y="653"/>
                  </a:cubicBezTo>
                  <a:cubicBezTo>
                    <a:pt x="706" y="653"/>
                    <a:pt x="772" y="614"/>
                    <a:pt x="798" y="562"/>
                  </a:cubicBezTo>
                  <a:cubicBezTo>
                    <a:pt x="850" y="470"/>
                    <a:pt x="824" y="366"/>
                    <a:pt x="732" y="314"/>
                  </a:cubicBezTo>
                  <a:lnTo>
                    <a:pt x="1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6" name="Google Shape;5028;p115">
              <a:extLst>
                <a:ext uri="{FF2B5EF4-FFF2-40B4-BE49-F238E27FC236}">
                  <a16:creationId xmlns:a16="http://schemas.microsoft.com/office/drawing/2014/main" id="{E4A61739-E432-45CB-8596-FD24CDFA71B4}"/>
                </a:ext>
              </a:extLst>
            </p:cNvPr>
            <p:cNvSpPr/>
            <p:nvPr/>
          </p:nvSpPr>
          <p:spPr>
            <a:xfrm>
              <a:off x="658425" y="2559150"/>
              <a:ext cx="13425" cy="9150"/>
            </a:xfrm>
            <a:custGeom>
              <a:avLst/>
              <a:gdLst/>
              <a:ahLst/>
              <a:cxnLst/>
              <a:rect l="l" t="t" r="r" b="b"/>
              <a:pathLst>
                <a:path w="537" h="366" extrusionOk="0">
                  <a:moveTo>
                    <a:pt x="1" y="0"/>
                  </a:moveTo>
                  <a:cubicBezTo>
                    <a:pt x="1" y="118"/>
                    <a:pt x="1" y="235"/>
                    <a:pt x="1" y="366"/>
                  </a:cubicBezTo>
                  <a:lnTo>
                    <a:pt x="536" y="366"/>
                  </a:lnTo>
                  <a:cubicBezTo>
                    <a:pt x="510" y="248"/>
                    <a:pt x="497" y="118"/>
                    <a:pt x="4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7" name="Google Shape;5029;p115">
              <a:extLst>
                <a:ext uri="{FF2B5EF4-FFF2-40B4-BE49-F238E27FC236}">
                  <a16:creationId xmlns:a16="http://schemas.microsoft.com/office/drawing/2014/main" id="{75A5816A-5F37-4001-9731-D988BDF3AC31}"/>
                </a:ext>
              </a:extLst>
            </p:cNvPr>
            <p:cNvSpPr/>
            <p:nvPr/>
          </p:nvSpPr>
          <p:spPr>
            <a:xfrm>
              <a:off x="757375" y="2654500"/>
              <a:ext cx="9175" cy="12100"/>
            </a:xfrm>
            <a:custGeom>
              <a:avLst/>
              <a:gdLst/>
              <a:ahLst/>
              <a:cxnLst/>
              <a:rect l="l" t="t" r="r" b="b"/>
              <a:pathLst>
                <a:path w="367" h="484" extrusionOk="0">
                  <a:moveTo>
                    <a:pt x="1" y="1"/>
                  </a:moveTo>
                  <a:lnTo>
                    <a:pt x="1" y="484"/>
                  </a:lnTo>
                  <a:lnTo>
                    <a:pt x="367" y="484"/>
                  </a:lnTo>
                  <a:lnTo>
                    <a:pt x="367" y="40"/>
                  </a:lnTo>
                  <a:cubicBezTo>
                    <a:pt x="236" y="27"/>
                    <a:pt x="118" y="1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8" name="Google Shape;5030;p115">
              <a:extLst>
                <a:ext uri="{FF2B5EF4-FFF2-40B4-BE49-F238E27FC236}">
                  <a16:creationId xmlns:a16="http://schemas.microsoft.com/office/drawing/2014/main" id="{C5E5CEF7-6279-4284-B0BB-498021112ED9}"/>
                </a:ext>
              </a:extLst>
            </p:cNvPr>
            <p:cNvSpPr/>
            <p:nvPr/>
          </p:nvSpPr>
          <p:spPr>
            <a:xfrm>
              <a:off x="806700" y="2647000"/>
              <a:ext cx="10475" cy="7850"/>
            </a:xfrm>
            <a:custGeom>
              <a:avLst/>
              <a:gdLst/>
              <a:ahLst/>
              <a:cxnLst/>
              <a:rect l="l" t="t" r="r" b="b"/>
              <a:pathLst>
                <a:path w="419" h="314" extrusionOk="0">
                  <a:moveTo>
                    <a:pt x="340" y="0"/>
                  </a:moveTo>
                  <a:cubicBezTo>
                    <a:pt x="223" y="52"/>
                    <a:pt x="118" y="92"/>
                    <a:pt x="0" y="131"/>
                  </a:cubicBezTo>
                  <a:lnTo>
                    <a:pt x="105" y="314"/>
                  </a:lnTo>
                  <a:cubicBezTo>
                    <a:pt x="209" y="261"/>
                    <a:pt x="314" y="209"/>
                    <a:pt x="419" y="144"/>
                  </a:cubicBezTo>
                  <a:lnTo>
                    <a:pt x="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59" name="Google Shape;5031;p115">
              <a:extLst>
                <a:ext uri="{FF2B5EF4-FFF2-40B4-BE49-F238E27FC236}">
                  <a16:creationId xmlns:a16="http://schemas.microsoft.com/office/drawing/2014/main" id="{10EE9547-7EFB-4AAA-A870-88E71ACCBB5D}"/>
                </a:ext>
              </a:extLst>
            </p:cNvPr>
            <p:cNvSpPr/>
            <p:nvPr/>
          </p:nvSpPr>
          <p:spPr>
            <a:xfrm>
              <a:off x="670175" y="2603225"/>
              <a:ext cx="18650" cy="16025"/>
            </a:xfrm>
            <a:custGeom>
              <a:avLst/>
              <a:gdLst/>
              <a:ahLst/>
              <a:cxnLst/>
              <a:rect l="l" t="t" r="r" b="b"/>
              <a:pathLst>
                <a:path w="746" h="641" extrusionOk="0">
                  <a:moveTo>
                    <a:pt x="550" y="1"/>
                  </a:moveTo>
                  <a:cubicBezTo>
                    <a:pt x="537" y="14"/>
                    <a:pt x="1" y="314"/>
                    <a:pt x="1" y="327"/>
                  </a:cubicBezTo>
                  <a:cubicBezTo>
                    <a:pt x="53" y="432"/>
                    <a:pt x="119" y="536"/>
                    <a:pt x="184" y="641"/>
                  </a:cubicBezTo>
                  <a:cubicBezTo>
                    <a:pt x="197" y="628"/>
                    <a:pt x="719" y="327"/>
                    <a:pt x="746" y="314"/>
                  </a:cubicBezTo>
                  <a:cubicBezTo>
                    <a:pt x="667" y="210"/>
                    <a:pt x="615" y="105"/>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0" name="Google Shape;5032;p115">
              <a:extLst>
                <a:ext uri="{FF2B5EF4-FFF2-40B4-BE49-F238E27FC236}">
                  <a16:creationId xmlns:a16="http://schemas.microsoft.com/office/drawing/2014/main" id="{810CD6E8-5145-4D66-9D9B-E742212B4274}"/>
                </a:ext>
              </a:extLst>
            </p:cNvPr>
            <p:cNvSpPr/>
            <p:nvPr/>
          </p:nvSpPr>
          <p:spPr>
            <a:xfrm>
              <a:off x="706425" y="2636875"/>
              <a:ext cx="15375" cy="18300"/>
            </a:xfrm>
            <a:custGeom>
              <a:avLst/>
              <a:gdLst/>
              <a:ahLst/>
              <a:cxnLst/>
              <a:rect l="l" t="t" r="r" b="b"/>
              <a:pathLst>
                <a:path w="615" h="732" extrusionOk="0">
                  <a:moveTo>
                    <a:pt x="315" y="0"/>
                  </a:moveTo>
                  <a:cubicBezTo>
                    <a:pt x="301" y="13"/>
                    <a:pt x="14" y="536"/>
                    <a:pt x="1" y="549"/>
                  </a:cubicBezTo>
                  <a:cubicBezTo>
                    <a:pt x="106" y="614"/>
                    <a:pt x="210" y="679"/>
                    <a:pt x="315" y="732"/>
                  </a:cubicBezTo>
                  <a:lnTo>
                    <a:pt x="615" y="196"/>
                  </a:lnTo>
                  <a:cubicBezTo>
                    <a:pt x="510" y="131"/>
                    <a:pt x="406" y="65"/>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1" name="Google Shape;5033;p115">
              <a:extLst>
                <a:ext uri="{FF2B5EF4-FFF2-40B4-BE49-F238E27FC236}">
                  <a16:creationId xmlns:a16="http://schemas.microsoft.com/office/drawing/2014/main" id="{9F2A8BD0-B1D8-43BC-B6C5-E71CC4D928CB}"/>
                </a:ext>
              </a:extLst>
            </p:cNvPr>
            <p:cNvSpPr/>
            <p:nvPr/>
          </p:nvSpPr>
          <p:spPr>
            <a:xfrm>
              <a:off x="669850" y="2508200"/>
              <a:ext cx="9500" cy="11125"/>
            </a:xfrm>
            <a:custGeom>
              <a:avLst/>
              <a:gdLst/>
              <a:ahLst/>
              <a:cxnLst/>
              <a:rect l="l" t="t" r="r" b="b"/>
              <a:pathLst>
                <a:path w="380" h="445" extrusionOk="0">
                  <a:moveTo>
                    <a:pt x="184" y="0"/>
                  </a:moveTo>
                  <a:cubicBezTo>
                    <a:pt x="118" y="105"/>
                    <a:pt x="53" y="209"/>
                    <a:pt x="1" y="314"/>
                  </a:cubicBezTo>
                  <a:cubicBezTo>
                    <a:pt x="1" y="314"/>
                    <a:pt x="236" y="444"/>
                    <a:pt x="236" y="444"/>
                  </a:cubicBezTo>
                  <a:cubicBezTo>
                    <a:pt x="275" y="327"/>
                    <a:pt x="327" y="222"/>
                    <a:pt x="380" y="105"/>
                  </a:cubicBez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grpSp>
      <p:sp>
        <p:nvSpPr>
          <p:cNvPr id="62" name="文字方塊 61">
            <a:extLst>
              <a:ext uri="{FF2B5EF4-FFF2-40B4-BE49-F238E27FC236}">
                <a16:creationId xmlns:a16="http://schemas.microsoft.com/office/drawing/2014/main" id="{263228B9-946C-44B1-9423-9A79D9083694}"/>
              </a:ext>
            </a:extLst>
          </p:cNvPr>
          <p:cNvSpPr txBox="1">
            <a:spLocks noChangeAspect="1"/>
          </p:cNvSpPr>
          <p:nvPr/>
        </p:nvSpPr>
        <p:spPr>
          <a:xfrm>
            <a:off x="626455" y="4180319"/>
            <a:ext cx="3698448" cy="400110"/>
          </a:xfrm>
          <a:prstGeom prst="rect">
            <a:avLst/>
          </a:prstGeom>
          <a:solidFill>
            <a:schemeClr val="accent3"/>
          </a:solidFill>
          <a:effectLst/>
        </p:spPr>
        <p:txBody>
          <a:bodyPr wrap="none" rtlCol="0">
            <a:spAutoFit/>
          </a:bodyPr>
          <a:lstStyle/>
          <a:p>
            <a:r>
              <a:rPr lang="zh-TW" altLang="en-US" sz="2000" b="1" dirty="0">
                <a:solidFill>
                  <a:schemeClr val="bg1"/>
                </a:solidFill>
                <a:latin typeface="+mn-ea"/>
              </a:rPr>
              <a:t>截止日後即刪除上傳</a:t>
            </a:r>
            <a:r>
              <a:rPr lang="en-US" altLang="zh-TW" sz="2000" b="1" dirty="0">
                <a:solidFill>
                  <a:schemeClr val="bg1"/>
                </a:solidFill>
                <a:latin typeface="+mn-ea"/>
              </a:rPr>
              <a:t>(</a:t>
            </a:r>
            <a:r>
              <a:rPr lang="zh-TW" altLang="en-US" sz="2000" b="1" dirty="0">
                <a:solidFill>
                  <a:schemeClr val="bg1"/>
                </a:solidFill>
                <a:latin typeface="+mn-ea"/>
              </a:rPr>
              <a:t>勾選</a:t>
            </a:r>
            <a:r>
              <a:rPr lang="en-US" altLang="zh-TW" sz="2000" b="1" dirty="0">
                <a:solidFill>
                  <a:schemeClr val="bg1"/>
                </a:solidFill>
                <a:latin typeface="+mn-ea"/>
              </a:rPr>
              <a:t>)</a:t>
            </a:r>
            <a:r>
              <a:rPr lang="zh-TW" altLang="en-US" sz="2000" b="1" dirty="0">
                <a:solidFill>
                  <a:schemeClr val="bg1"/>
                </a:solidFill>
                <a:latin typeface="+mn-ea"/>
              </a:rPr>
              <a:t>檔案</a:t>
            </a:r>
            <a:endParaRPr lang="zh-TW" altLang="en-US" sz="2000" dirty="0">
              <a:solidFill>
                <a:schemeClr val="bg1"/>
              </a:solidFill>
              <a:latin typeface="+mn-ea"/>
            </a:endParaRPr>
          </a:p>
        </p:txBody>
      </p:sp>
      <p:sp>
        <p:nvSpPr>
          <p:cNvPr id="63" name="矩形 62">
            <a:extLst>
              <a:ext uri="{FF2B5EF4-FFF2-40B4-BE49-F238E27FC236}">
                <a16:creationId xmlns:a16="http://schemas.microsoft.com/office/drawing/2014/main" id="{83B9237C-C18C-4DB6-827A-06AAAB04641F}"/>
              </a:ext>
            </a:extLst>
          </p:cNvPr>
          <p:cNvSpPr/>
          <p:nvPr/>
        </p:nvSpPr>
        <p:spPr>
          <a:xfrm>
            <a:off x="842525" y="3014797"/>
            <a:ext cx="3240000" cy="893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112.04.13</a:t>
            </a:r>
            <a:r>
              <a:rPr lang="zh-TW" altLang="en-US" sz="2800" dirty="0">
                <a:solidFill>
                  <a:schemeClr val="tx1"/>
                </a:solidFill>
                <a:latin typeface="Comic Sans MS" panose="030F0702030302020204" pitchFamily="66" charset="0"/>
                <a:ea typeface="華康華綜體W5" panose="02000509000000000000" pitchFamily="49" charset="-120"/>
              </a:rPr>
              <a:t> 至 </a:t>
            </a:r>
            <a:r>
              <a:rPr lang="en-US" altLang="zh-TW"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04.19</a:t>
            </a:r>
            <a:endParaRPr lang="zh-TW" altLang="en-US"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endParaRPr>
          </a:p>
          <a:p>
            <a:pPr>
              <a:spcBef>
                <a:spcPts val="600"/>
              </a:spcBef>
            </a:pPr>
            <a:r>
              <a:rPr lang="zh-TW" altLang="en-US" sz="2800" spc="30" dirty="0">
                <a:solidFill>
                  <a:schemeClr val="tx1"/>
                </a:solidFill>
                <a:latin typeface="Comic Sans MS" panose="030F0702030302020204" pitchFamily="66" charset="0"/>
                <a:ea typeface="華康華綜體W5" panose="02000509000000000000" pitchFamily="49" charset="-120"/>
              </a:rPr>
              <a:t>每日 </a:t>
            </a:r>
            <a:r>
              <a:rPr lang="en-US" altLang="zh-TW"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9</a:t>
            </a:r>
            <a:r>
              <a:rPr lang="zh-TW" altLang="en-US" sz="2800" spc="30" dirty="0">
                <a:solidFill>
                  <a:schemeClr val="tx1"/>
                </a:solidFill>
                <a:latin typeface="Comic Sans MS" panose="030F0702030302020204" pitchFamily="66" charset="0"/>
                <a:ea typeface="華康華綜體W5" panose="02000509000000000000" pitchFamily="49" charset="-120"/>
              </a:rPr>
              <a:t> 時 至 </a:t>
            </a:r>
            <a:r>
              <a:rPr lang="en-US" altLang="zh-TW"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21</a:t>
            </a:r>
            <a:r>
              <a:rPr lang="zh-TW" altLang="en-US" sz="2800" spc="30" dirty="0">
                <a:solidFill>
                  <a:schemeClr val="tx1"/>
                </a:solidFill>
                <a:latin typeface="Comic Sans MS" panose="030F0702030302020204" pitchFamily="66" charset="0"/>
                <a:ea typeface="華康華綜體W5" panose="02000509000000000000" pitchFamily="49" charset="-120"/>
              </a:rPr>
              <a:t> 時</a:t>
            </a:r>
          </a:p>
        </p:txBody>
      </p:sp>
      <p:grpSp>
        <p:nvGrpSpPr>
          <p:cNvPr id="64" name="Google Shape;4986;p115">
            <a:extLst>
              <a:ext uri="{FF2B5EF4-FFF2-40B4-BE49-F238E27FC236}">
                <a16:creationId xmlns:a16="http://schemas.microsoft.com/office/drawing/2014/main" id="{7CD4C428-CC7F-4EB3-A9C9-C7B703091B77}"/>
              </a:ext>
            </a:extLst>
          </p:cNvPr>
          <p:cNvGrpSpPr/>
          <p:nvPr/>
        </p:nvGrpSpPr>
        <p:grpSpPr>
          <a:xfrm>
            <a:off x="9322248" y="1664663"/>
            <a:ext cx="363428" cy="367244"/>
            <a:chOff x="613350" y="2394225"/>
            <a:chExt cx="297550" cy="300675"/>
          </a:xfrm>
        </p:grpSpPr>
        <p:sp>
          <p:nvSpPr>
            <p:cNvPr id="65" name="Google Shape;4987;p115">
              <a:extLst>
                <a:ext uri="{FF2B5EF4-FFF2-40B4-BE49-F238E27FC236}">
                  <a16:creationId xmlns:a16="http://schemas.microsoft.com/office/drawing/2014/main" id="{A847CA21-AE9B-402B-8431-46F4C92556E2}"/>
                </a:ext>
              </a:extLst>
            </p:cNvPr>
            <p:cNvSpPr/>
            <p:nvPr/>
          </p:nvSpPr>
          <p:spPr>
            <a:xfrm>
              <a:off x="825650" y="2651225"/>
              <a:ext cx="30400" cy="43675"/>
            </a:xfrm>
            <a:custGeom>
              <a:avLst/>
              <a:gdLst/>
              <a:ahLst/>
              <a:cxnLst/>
              <a:rect l="l" t="t" r="r" b="b"/>
              <a:pathLst>
                <a:path w="1216" h="1747" extrusionOk="0">
                  <a:moveTo>
                    <a:pt x="810" y="1"/>
                  </a:moveTo>
                  <a:lnTo>
                    <a:pt x="0" y="537"/>
                  </a:lnTo>
                  <a:lnTo>
                    <a:pt x="261" y="876"/>
                  </a:lnTo>
                  <a:lnTo>
                    <a:pt x="248" y="1111"/>
                  </a:lnTo>
                  <a:lnTo>
                    <a:pt x="431" y="1516"/>
                  </a:lnTo>
                  <a:cubicBezTo>
                    <a:pt x="493" y="1659"/>
                    <a:pt x="634" y="1746"/>
                    <a:pt x="786" y="1746"/>
                  </a:cubicBezTo>
                  <a:cubicBezTo>
                    <a:pt x="828" y="1746"/>
                    <a:pt x="872" y="1740"/>
                    <a:pt x="915" y="1725"/>
                  </a:cubicBezTo>
                  <a:cubicBezTo>
                    <a:pt x="1111" y="1647"/>
                    <a:pt x="1215" y="1451"/>
                    <a:pt x="1163" y="1255"/>
                  </a:cubicBezTo>
                  <a:lnTo>
                    <a:pt x="980" y="589"/>
                  </a:lnTo>
                  <a:lnTo>
                    <a:pt x="836" y="419"/>
                  </a:lnTo>
                  <a:lnTo>
                    <a:pt x="8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6" name="Google Shape;4988;p115">
              <a:extLst>
                <a:ext uri="{FF2B5EF4-FFF2-40B4-BE49-F238E27FC236}">
                  <a16:creationId xmlns:a16="http://schemas.microsoft.com/office/drawing/2014/main" id="{C1BDF146-BA3A-4227-822E-69A5158D9F8E}"/>
                </a:ext>
              </a:extLst>
            </p:cNvPr>
            <p:cNvSpPr/>
            <p:nvPr/>
          </p:nvSpPr>
          <p:spPr>
            <a:xfrm>
              <a:off x="667250" y="2651900"/>
              <a:ext cx="30400" cy="43000"/>
            </a:xfrm>
            <a:custGeom>
              <a:avLst/>
              <a:gdLst/>
              <a:ahLst/>
              <a:cxnLst/>
              <a:rect l="l" t="t" r="r" b="b"/>
              <a:pathLst>
                <a:path w="1216" h="1720" extrusionOk="0">
                  <a:moveTo>
                    <a:pt x="379" y="0"/>
                  </a:moveTo>
                  <a:lnTo>
                    <a:pt x="379" y="418"/>
                  </a:lnTo>
                  <a:lnTo>
                    <a:pt x="236" y="549"/>
                  </a:lnTo>
                  <a:lnTo>
                    <a:pt x="53" y="1228"/>
                  </a:lnTo>
                  <a:cubicBezTo>
                    <a:pt x="0" y="1424"/>
                    <a:pt x="105" y="1620"/>
                    <a:pt x="301" y="1698"/>
                  </a:cubicBezTo>
                  <a:cubicBezTo>
                    <a:pt x="344" y="1713"/>
                    <a:pt x="387" y="1719"/>
                    <a:pt x="430" y="1719"/>
                  </a:cubicBezTo>
                  <a:cubicBezTo>
                    <a:pt x="582" y="1719"/>
                    <a:pt x="726" y="1632"/>
                    <a:pt x="797" y="1489"/>
                  </a:cubicBezTo>
                  <a:lnTo>
                    <a:pt x="967" y="1084"/>
                  </a:lnTo>
                  <a:lnTo>
                    <a:pt x="993" y="836"/>
                  </a:lnTo>
                  <a:lnTo>
                    <a:pt x="1215" y="510"/>
                  </a:lnTo>
                  <a:lnTo>
                    <a:pt x="3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7" name="Google Shape;4989;p115">
              <a:extLst>
                <a:ext uri="{FF2B5EF4-FFF2-40B4-BE49-F238E27FC236}">
                  <a16:creationId xmlns:a16="http://schemas.microsoft.com/office/drawing/2014/main" id="{7CAF703B-6F55-4D9B-A552-B07C66081506}"/>
                </a:ext>
              </a:extLst>
            </p:cNvPr>
            <p:cNvSpPr/>
            <p:nvPr/>
          </p:nvSpPr>
          <p:spPr>
            <a:xfrm>
              <a:off x="755425" y="2412825"/>
              <a:ext cx="15375" cy="28450"/>
            </a:xfrm>
            <a:custGeom>
              <a:avLst/>
              <a:gdLst/>
              <a:ahLst/>
              <a:cxnLst/>
              <a:rect l="l" t="t" r="r" b="b"/>
              <a:pathLst>
                <a:path w="615" h="1138" extrusionOk="0">
                  <a:moveTo>
                    <a:pt x="1" y="1"/>
                  </a:moveTo>
                  <a:lnTo>
                    <a:pt x="1" y="1137"/>
                  </a:lnTo>
                  <a:lnTo>
                    <a:pt x="614" y="1137"/>
                  </a:lnTo>
                  <a:lnTo>
                    <a:pt x="614" y="419"/>
                  </a:lnTo>
                  <a:lnTo>
                    <a:pt x="562" y="327"/>
                  </a:lnTo>
                  <a:lnTo>
                    <a:pt x="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8" name="Google Shape;4990;p115">
              <a:extLst>
                <a:ext uri="{FF2B5EF4-FFF2-40B4-BE49-F238E27FC236}">
                  <a16:creationId xmlns:a16="http://schemas.microsoft.com/office/drawing/2014/main" id="{94FDE2E9-F61B-4DCB-9CE6-A0E7427330CD}"/>
                </a:ext>
              </a:extLst>
            </p:cNvPr>
            <p:cNvSpPr/>
            <p:nvPr/>
          </p:nvSpPr>
          <p:spPr>
            <a:xfrm>
              <a:off x="752475" y="2415450"/>
              <a:ext cx="18325" cy="23525"/>
            </a:xfrm>
            <a:custGeom>
              <a:avLst/>
              <a:gdLst/>
              <a:ahLst/>
              <a:cxnLst/>
              <a:rect l="l" t="t" r="r" b="b"/>
              <a:pathLst>
                <a:path w="733" h="941" extrusionOk="0">
                  <a:moveTo>
                    <a:pt x="1" y="0"/>
                  </a:moveTo>
                  <a:lnTo>
                    <a:pt x="1" y="941"/>
                  </a:lnTo>
                  <a:lnTo>
                    <a:pt x="367" y="941"/>
                  </a:lnTo>
                  <a:lnTo>
                    <a:pt x="367" y="444"/>
                  </a:lnTo>
                  <a:cubicBezTo>
                    <a:pt x="367" y="366"/>
                    <a:pt x="419" y="314"/>
                    <a:pt x="484" y="314"/>
                  </a:cubicBezTo>
                  <a:lnTo>
                    <a:pt x="732" y="314"/>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69" name="Google Shape;4991;p115">
              <a:extLst>
                <a:ext uri="{FF2B5EF4-FFF2-40B4-BE49-F238E27FC236}">
                  <a16:creationId xmlns:a16="http://schemas.microsoft.com/office/drawing/2014/main" id="{0A939464-170D-4B8B-96ED-FE8FF17B8BE1}"/>
                </a:ext>
              </a:extLst>
            </p:cNvPr>
            <p:cNvSpPr/>
            <p:nvPr/>
          </p:nvSpPr>
          <p:spPr>
            <a:xfrm>
              <a:off x="741375" y="2394225"/>
              <a:ext cx="41175" cy="20600"/>
            </a:xfrm>
            <a:custGeom>
              <a:avLst/>
              <a:gdLst/>
              <a:ahLst/>
              <a:cxnLst/>
              <a:rect l="l" t="t" r="r" b="b"/>
              <a:pathLst>
                <a:path w="1647" h="824" extrusionOk="0">
                  <a:moveTo>
                    <a:pt x="340" y="0"/>
                  </a:moveTo>
                  <a:cubicBezTo>
                    <a:pt x="144" y="0"/>
                    <a:pt x="1" y="196"/>
                    <a:pt x="1" y="392"/>
                  </a:cubicBezTo>
                  <a:lnTo>
                    <a:pt x="1" y="510"/>
                  </a:lnTo>
                  <a:cubicBezTo>
                    <a:pt x="1" y="719"/>
                    <a:pt x="158" y="823"/>
                    <a:pt x="367" y="823"/>
                  </a:cubicBezTo>
                  <a:lnTo>
                    <a:pt x="1268" y="823"/>
                  </a:lnTo>
                  <a:cubicBezTo>
                    <a:pt x="1451" y="823"/>
                    <a:pt x="1634" y="705"/>
                    <a:pt x="1647" y="510"/>
                  </a:cubicBezTo>
                  <a:cubicBezTo>
                    <a:pt x="1647" y="510"/>
                    <a:pt x="1647" y="496"/>
                    <a:pt x="1647" y="496"/>
                  </a:cubicBezTo>
                  <a:lnTo>
                    <a:pt x="1647" y="366"/>
                  </a:lnTo>
                  <a:cubicBezTo>
                    <a:pt x="1647" y="170"/>
                    <a:pt x="1477" y="0"/>
                    <a:pt x="1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0" name="Google Shape;4992;p115">
              <a:extLst>
                <a:ext uri="{FF2B5EF4-FFF2-40B4-BE49-F238E27FC236}">
                  <a16:creationId xmlns:a16="http://schemas.microsoft.com/office/drawing/2014/main" id="{30F63923-C346-4FCE-B7C1-33626979E897}"/>
                </a:ext>
              </a:extLst>
            </p:cNvPr>
            <p:cNvSpPr/>
            <p:nvPr/>
          </p:nvSpPr>
          <p:spPr>
            <a:xfrm>
              <a:off x="740725" y="2394550"/>
              <a:ext cx="41825" cy="20925"/>
            </a:xfrm>
            <a:custGeom>
              <a:avLst/>
              <a:gdLst/>
              <a:ahLst/>
              <a:cxnLst/>
              <a:rect l="l" t="t" r="r" b="b"/>
              <a:pathLst>
                <a:path w="1673" h="837" extrusionOk="0">
                  <a:moveTo>
                    <a:pt x="340" y="0"/>
                  </a:moveTo>
                  <a:cubicBezTo>
                    <a:pt x="157" y="13"/>
                    <a:pt x="1" y="170"/>
                    <a:pt x="1" y="353"/>
                  </a:cubicBezTo>
                  <a:lnTo>
                    <a:pt x="1" y="483"/>
                  </a:lnTo>
                  <a:cubicBezTo>
                    <a:pt x="1" y="679"/>
                    <a:pt x="170" y="836"/>
                    <a:pt x="366" y="836"/>
                  </a:cubicBezTo>
                  <a:lnTo>
                    <a:pt x="1307" y="836"/>
                  </a:lnTo>
                  <a:cubicBezTo>
                    <a:pt x="1503" y="836"/>
                    <a:pt x="1660" y="692"/>
                    <a:pt x="1673" y="497"/>
                  </a:cubicBezTo>
                  <a:lnTo>
                    <a:pt x="589" y="497"/>
                  </a:lnTo>
                  <a:cubicBezTo>
                    <a:pt x="445" y="497"/>
                    <a:pt x="340" y="392"/>
                    <a:pt x="340" y="261"/>
                  </a:cubicBezTo>
                  <a:lnTo>
                    <a:pt x="340"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1" name="Google Shape;4993;p115">
              <a:extLst>
                <a:ext uri="{FF2B5EF4-FFF2-40B4-BE49-F238E27FC236}">
                  <a16:creationId xmlns:a16="http://schemas.microsoft.com/office/drawing/2014/main" id="{8A451ACC-7B45-4492-B7ED-10A1D9F36391}"/>
                </a:ext>
              </a:extLst>
            </p:cNvPr>
            <p:cNvSpPr/>
            <p:nvPr/>
          </p:nvSpPr>
          <p:spPr>
            <a:xfrm>
              <a:off x="616950" y="2395350"/>
              <a:ext cx="34975" cy="32525"/>
            </a:xfrm>
            <a:custGeom>
              <a:avLst/>
              <a:gdLst/>
              <a:ahLst/>
              <a:cxnLst/>
              <a:rect l="l" t="t" r="r" b="b"/>
              <a:pathLst>
                <a:path w="1399" h="1301" extrusionOk="0">
                  <a:moveTo>
                    <a:pt x="807" y="1"/>
                  </a:moveTo>
                  <a:cubicBezTo>
                    <a:pt x="726" y="1"/>
                    <a:pt x="645" y="28"/>
                    <a:pt x="575" y="86"/>
                  </a:cubicBezTo>
                  <a:lnTo>
                    <a:pt x="144" y="438"/>
                  </a:lnTo>
                  <a:cubicBezTo>
                    <a:pt x="1" y="569"/>
                    <a:pt x="27" y="817"/>
                    <a:pt x="157" y="961"/>
                  </a:cubicBezTo>
                  <a:lnTo>
                    <a:pt x="445" y="1301"/>
                  </a:lnTo>
                  <a:lnTo>
                    <a:pt x="1398" y="504"/>
                  </a:lnTo>
                  <a:lnTo>
                    <a:pt x="1216" y="360"/>
                  </a:lnTo>
                  <a:lnTo>
                    <a:pt x="1189" y="256"/>
                  </a:lnTo>
                  <a:lnTo>
                    <a:pt x="1085" y="125"/>
                  </a:lnTo>
                  <a:cubicBezTo>
                    <a:pt x="1012" y="45"/>
                    <a:pt x="910" y="1"/>
                    <a:pt x="8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2" name="Google Shape;4994;p115">
              <a:extLst>
                <a:ext uri="{FF2B5EF4-FFF2-40B4-BE49-F238E27FC236}">
                  <a16:creationId xmlns:a16="http://schemas.microsoft.com/office/drawing/2014/main" id="{3778A9F2-BF7E-4D2F-A1E8-469D7D0EB6C7}"/>
                </a:ext>
              </a:extLst>
            </p:cNvPr>
            <p:cNvSpPr/>
            <p:nvPr/>
          </p:nvSpPr>
          <p:spPr>
            <a:xfrm>
              <a:off x="616300" y="2401725"/>
              <a:ext cx="35625" cy="26800"/>
            </a:xfrm>
            <a:custGeom>
              <a:avLst/>
              <a:gdLst/>
              <a:ahLst/>
              <a:cxnLst/>
              <a:rect l="l" t="t" r="r" b="b"/>
              <a:pathLst>
                <a:path w="1425" h="1072" extrusionOk="0">
                  <a:moveTo>
                    <a:pt x="1215" y="1"/>
                  </a:moveTo>
                  <a:lnTo>
                    <a:pt x="588" y="523"/>
                  </a:lnTo>
                  <a:cubicBezTo>
                    <a:pt x="572" y="539"/>
                    <a:pt x="551" y="547"/>
                    <a:pt x="529" y="547"/>
                  </a:cubicBezTo>
                  <a:cubicBezTo>
                    <a:pt x="499" y="547"/>
                    <a:pt x="467" y="533"/>
                    <a:pt x="445" y="510"/>
                  </a:cubicBezTo>
                  <a:lnTo>
                    <a:pt x="170" y="183"/>
                  </a:lnTo>
                  <a:cubicBezTo>
                    <a:pt x="27" y="314"/>
                    <a:pt x="0" y="549"/>
                    <a:pt x="131" y="693"/>
                  </a:cubicBezTo>
                  <a:lnTo>
                    <a:pt x="445" y="1072"/>
                  </a:lnTo>
                  <a:lnTo>
                    <a:pt x="980" y="784"/>
                  </a:lnTo>
                  <a:lnTo>
                    <a:pt x="1424" y="249"/>
                  </a:lnTo>
                  <a:lnTo>
                    <a:pt x="12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3" name="Google Shape;4995;p115">
              <a:extLst>
                <a:ext uri="{FF2B5EF4-FFF2-40B4-BE49-F238E27FC236}">
                  <a16:creationId xmlns:a16="http://schemas.microsoft.com/office/drawing/2014/main" id="{59F741FF-78CA-4710-BCB3-F8FCFC42453A}"/>
                </a:ext>
              </a:extLst>
            </p:cNvPr>
            <p:cNvSpPr/>
            <p:nvPr/>
          </p:nvSpPr>
          <p:spPr>
            <a:xfrm>
              <a:off x="658100" y="2442550"/>
              <a:ext cx="33350" cy="34650"/>
            </a:xfrm>
            <a:custGeom>
              <a:avLst/>
              <a:gdLst/>
              <a:ahLst/>
              <a:cxnLst/>
              <a:rect l="l" t="t" r="r" b="b"/>
              <a:pathLst>
                <a:path w="1334" h="1386" extrusionOk="0">
                  <a:moveTo>
                    <a:pt x="549" y="0"/>
                  </a:moveTo>
                  <a:lnTo>
                    <a:pt x="1" y="471"/>
                  </a:lnTo>
                  <a:lnTo>
                    <a:pt x="497" y="836"/>
                  </a:lnTo>
                  <a:lnTo>
                    <a:pt x="771" y="1385"/>
                  </a:lnTo>
                  <a:lnTo>
                    <a:pt x="1333" y="928"/>
                  </a:lnTo>
                  <a:lnTo>
                    <a:pt x="863" y="366"/>
                  </a:lnTo>
                  <a:lnTo>
                    <a:pt x="667" y="262"/>
                  </a:lnTo>
                  <a:lnTo>
                    <a:pt x="5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4" name="Google Shape;4996;p115">
              <a:extLst>
                <a:ext uri="{FF2B5EF4-FFF2-40B4-BE49-F238E27FC236}">
                  <a16:creationId xmlns:a16="http://schemas.microsoft.com/office/drawing/2014/main" id="{7B2817D5-E009-4422-9D27-380D86B0B3DB}"/>
                </a:ext>
              </a:extLst>
            </p:cNvPr>
            <p:cNvSpPr/>
            <p:nvPr/>
          </p:nvSpPr>
          <p:spPr>
            <a:xfrm>
              <a:off x="658100" y="2442550"/>
              <a:ext cx="25825" cy="34650"/>
            </a:xfrm>
            <a:custGeom>
              <a:avLst/>
              <a:gdLst/>
              <a:ahLst/>
              <a:cxnLst/>
              <a:rect l="l" t="t" r="r" b="b"/>
              <a:pathLst>
                <a:path w="1033" h="1386" extrusionOk="0">
                  <a:moveTo>
                    <a:pt x="549" y="0"/>
                  </a:moveTo>
                  <a:lnTo>
                    <a:pt x="262" y="249"/>
                  </a:lnTo>
                  <a:lnTo>
                    <a:pt x="1" y="471"/>
                  </a:lnTo>
                  <a:lnTo>
                    <a:pt x="771" y="1385"/>
                  </a:lnTo>
                  <a:lnTo>
                    <a:pt x="1033" y="1176"/>
                  </a:lnTo>
                  <a:lnTo>
                    <a:pt x="641" y="706"/>
                  </a:lnTo>
                  <a:cubicBezTo>
                    <a:pt x="602" y="654"/>
                    <a:pt x="602" y="575"/>
                    <a:pt x="654" y="536"/>
                  </a:cubicBezTo>
                  <a:lnTo>
                    <a:pt x="863" y="366"/>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5" name="Google Shape;4997;p115">
              <a:extLst>
                <a:ext uri="{FF2B5EF4-FFF2-40B4-BE49-F238E27FC236}">
                  <a16:creationId xmlns:a16="http://schemas.microsoft.com/office/drawing/2014/main" id="{CB3C0CEA-89FC-4F93-8DA8-D015B8B456B1}"/>
                </a:ext>
              </a:extLst>
            </p:cNvPr>
            <p:cNvSpPr/>
            <p:nvPr/>
          </p:nvSpPr>
          <p:spPr>
            <a:xfrm>
              <a:off x="613350" y="2400200"/>
              <a:ext cx="87225" cy="77600"/>
            </a:xfrm>
            <a:custGeom>
              <a:avLst/>
              <a:gdLst/>
              <a:ahLst/>
              <a:cxnLst/>
              <a:rect l="l" t="t" r="r" b="b"/>
              <a:pathLst>
                <a:path w="3489" h="3104" extrusionOk="0">
                  <a:moveTo>
                    <a:pt x="2385" y="1"/>
                  </a:moveTo>
                  <a:cubicBezTo>
                    <a:pt x="2087" y="1"/>
                    <a:pt x="1788" y="102"/>
                    <a:pt x="1542" y="310"/>
                  </a:cubicBezTo>
                  <a:lnTo>
                    <a:pt x="563" y="1133"/>
                  </a:lnTo>
                  <a:cubicBezTo>
                    <a:pt x="458" y="1224"/>
                    <a:pt x="367" y="1316"/>
                    <a:pt x="288" y="1433"/>
                  </a:cubicBezTo>
                  <a:cubicBezTo>
                    <a:pt x="1" y="1903"/>
                    <a:pt x="92" y="2517"/>
                    <a:pt x="471" y="2975"/>
                  </a:cubicBezTo>
                  <a:lnTo>
                    <a:pt x="537" y="3040"/>
                  </a:lnTo>
                  <a:cubicBezTo>
                    <a:pt x="572" y="3085"/>
                    <a:pt x="611" y="3103"/>
                    <a:pt x="651" y="3103"/>
                  </a:cubicBezTo>
                  <a:cubicBezTo>
                    <a:pt x="717" y="3103"/>
                    <a:pt x="786" y="3057"/>
                    <a:pt x="850" y="3001"/>
                  </a:cubicBezTo>
                  <a:lnTo>
                    <a:pt x="3358" y="898"/>
                  </a:lnTo>
                  <a:cubicBezTo>
                    <a:pt x="3476" y="793"/>
                    <a:pt x="3489" y="623"/>
                    <a:pt x="3397" y="519"/>
                  </a:cubicBezTo>
                  <a:lnTo>
                    <a:pt x="3332" y="440"/>
                  </a:lnTo>
                  <a:cubicBezTo>
                    <a:pt x="3293" y="401"/>
                    <a:pt x="3306" y="388"/>
                    <a:pt x="3267" y="349"/>
                  </a:cubicBezTo>
                  <a:cubicBezTo>
                    <a:pt x="3023" y="119"/>
                    <a:pt x="2705" y="1"/>
                    <a:pt x="2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6" name="Google Shape;4998;p115">
              <a:extLst>
                <a:ext uri="{FF2B5EF4-FFF2-40B4-BE49-F238E27FC236}">
                  <a16:creationId xmlns:a16="http://schemas.microsoft.com/office/drawing/2014/main" id="{EBCD6B4B-092B-49FE-B352-C0F2362A37C4}"/>
                </a:ext>
              </a:extLst>
            </p:cNvPr>
            <p:cNvSpPr/>
            <p:nvPr/>
          </p:nvSpPr>
          <p:spPr>
            <a:xfrm>
              <a:off x="613350" y="2408900"/>
              <a:ext cx="88550" cy="69800"/>
            </a:xfrm>
            <a:custGeom>
              <a:avLst/>
              <a:gdLst/>
              <a:ahLst/>
              <a:cxnLst/>
              <a:rect l="l" t="t" r="r" b="b"/>
              <a:pathLst>
                <a:path w="3542" h="2792" extrusionOk="0">
                  <a:moveTo>
                    <a:pt x="3267" y="1"/>
                  </a:moveTo>
                  <a:lnTo>
                    <a:pt x="968" y="1934"/>
                  </a:lnTo>
                  <a:cubicBezTo>
                    <a:pt x="934" y="1963"/>
                    <a:pt x="893" y="1976"/>
                    <a:pt x="850" y="1976"/>
                  </a:cubicBezTo>
                  <a:cubicBezTo>
                    <a:pt x="795" y="1976"/>
                    <a:pt x="738" y="1953"/>
                    <a:pt x="693" y="1908"/>
                  </a:cubicBezTo>
                  <a:lnTo>
                    <a:pt x="589" y="1778"/>
                  </a:lnTo>
                  <a:cubicBezTo>
                    <a:pt x="419" y="1569"/>
                    <a:pt x="327" y="1333"/>
                    <a:pt x="288" y="1085"/>
                  </a:cubicBezTo>
                  <a:lnTo>
                    <a:pt x="288" y="1085"/>
                  </a:lnTo>
                  <a:cubicBezTo>
                    <a:pt x="1" y="1555"/>
                    <a:pt x="27" y="2169"/>
                    <a:pt x="393" y="2627"/>
                  </a:cubicBezTo>
                  <a:lnTo>
                    <a:pt x="458" y="2692"/>
                  </a:lnTo>
                  <a:cubicBezTo>
                    <a:pt x="510" y="2758"/>
                    <a:pt x="586" y="2791"/>
                    <a:pt x="664" y="2791"/>
                  </a:cubicBezTo>
                  <a:cubicBezTo>
                    <a:pt x="724" y="2791"/>
                    <a:pt x="786" y="2771"/>
                    <a:pt x="837" y="2731"/>
                  </a:cubicBezTo>
                  <a:lnTo>
                    <a:pt x="3410" y="563"/>
                  </a:lnTo>
                  <a:cubicBezTo>
                    <a:pt x="3515" y="471"/>
                    <a:pt x="3541" y="301"/>
                    <a:pt x="3437" y="197"/>
                  </a:cubicBezTo>
                  <a:lnTo>
                    <a:pt x="3384" y="118"/>
                  </a:lnTo>
                  <a:cubicBezTo>
                    <a:pt x="3345" y="79"/>
                    <a:pt x="3306" y="40"/>
                    <a:pt x="3267"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7" name="Google Shape;4999;p115">
              <a:extLst>
                <a:ext uri="{FF2B5EF4-FFF2-40B4-BE49-F238E27FC236}">
                  <a16:creationId xmlns:a16="http://schemas.microsoft.com/office/drawing/2014/main" id="{6E6449BF-D10B-4332-9FAB-959BCDF5B0D7}"/>
                </a:ext>
              </a:extLst>
            </p:cNvPr>
            <p:cNvSpPr/>
            <p:nvPr/>
          </p:nvSpPr>
          <p:spPr>
            <a:xfrm>
              <a:off x="872025" y="2396150"/>
              <a:ext cx="34625" cy="32700"/>
            </a:xfrm>
            <a:custGeom>
              <a:avLst/>
              <a:gdLst/>
              <a:ahLst/>
              <a:cxnLst/>
              <a:rect l="l" t="t" r="r" b="b"/>
              <a:pathLst>
                <a:path w="1385" h="1308" extrusionOk="0">
                  <a:moveTo>
                    <a:pt x="605" y="0"/>
                  </a:moveTo>
                  <a:cubicBezTo>
                    <a:pt x="486" y="0"/>
                    <a:pt x="359" y="66"/>
                    <a:pt x="274" y="158"/>
                  </a:cubicBezTo>
                  <a:lnTo>
                    <a:pt x="0" y="511"/>
                  </a:lnTo>
                  <a:lnTo>
                    <a:pt x="954" y="1308"/>
                  </a:lnTo>
                  <a:lnTo>
                    <a:pt x="1058" y="1099"/>
                  </a:lnTo>
                  <a:lnTo>
                    <a:pt x="1163" y="1060"/>
                  </a:lnTo>
                  <a:lnTo>
                    <a:pt x="1267" y="929"/>
                  </a:lnTo>
                  <a:cubicBezTo>
                    <a:pt x="1385" y="785"/>
                    <a:pt x="1372" y="550"/>
                    <a:pt x="1215" y="419"/>
                  </a:cubicBezTo>
                  <a:lnTo>
                    <a:pt x="784" y="67"/>
                  </a:lnTo>
                  <a:cubicBezTo>
                    <a:pt x="733" y="20"/>
                    <a:pt x="670"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8" name="Google Shape;5000;p115">
              <a:extLst>
                <a:ext uri="{FF2B5EF4-FFF2-40B4-BE49-F238E27FC236}">
                  <a16:creationId xmlns:a16="http://schemas.microsoft.com/office/drawing/2014/main" id="{51CE07C8-18DB-40C7-AA7B-78125F668BAB}"/>
                </a:ext>
              </a:extLst>
            </p:cNvPr>
            <p:cNvSpPr/>
            <p:nvPr/>
          </p:nvSpPr>
          <p:spPr>
            <a:xfrm>
              <a:off x="871375" y="2395700"/>
              <a:ext cx="29725" cy="33150"/>
            </a:xfrm>
            <a:custGeom>
              <a:avLst/>
              <a:gdLst/>
              <a:ahLst/>
              <a:cxnLst/>
              <a:rect l="l" t="t" r="r" b="b"/>
              <a:pathLst>
                <a:path w="1189" h="1326" extrusionOk="0">
                  <a:moveTo>
                    <a:pt x="583" y="0"/>
                  </a:moveTo>
                  <a:cubicBezTo>
                    <a:pt x="479" y="0"/>
                    <a:pt x="374" y="44"/>
                    <a:pt x="300" y="124"/>
                  </a:cubicBezTo>
                  <a:lnTo>
                    <a:pt x="0" y="503"/>
                  </a:lnTo>
                  <a:lnTo>
                    <a:pt x="366" y="973"/>
                  </a:lnTo>
                  <a:lnTo>
                    <a:pt x="980" y="1326"/>
                  </a:lnTo>
                  <a:lnTo>
                    <a:pt x="1189" y="1078"/>
                  </a:lnTo>
                  <a:lnTo>
                    <a:pt x="562" y="542"/>
                  </a:lnTo>
                  <a:cubicBezTo>
                    <a:pt x="523" y="516"/>
                    <a:pt x="510" y="451"/>
                    <a:pt x="549" y="411"/>
                  </a:cubicBezTo>
                  <a:lnTo>
                    <a:pt x="810" y="85"/>
                  </a:lnTo>
                  <a:cubicBezTo>
                    <a:pt x="747" y="27"/>
                    <a:pt x="665"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79" name="Google Shape;5001;p115">
              <a:extLst>
                <a:ext uri="{FF2B5EF4-FFF2-40B4-BE49-F238E27FC236}">
                  <a16:creationId xmlns:a16="http://schemas.microsoft.com/office/drawing/2014/main" id="{9AF56F53-540D-436E-8D2D-1B067B2CACBE}"/>
                </a:ext>
              </a:extLst>
            </p:cNvPr>
            <p:cNvSpPr/>
            <p:nvPr/>
          </p:nvSpPr>
          <p:spPr>
            <a:xfrm>
              <a:off x="831850" y="2442875"/>
              <a:ext cx="33325" cy="34650"/>
            </a:xfrm>
            <a:custGeom>
              <a:avLst/>
              <a:gdLst/>
              <a:ahLst/>
              <a:cxnLst/>
              <a:rect l="l" t="t" r="r" b="b"/>
              <a:pathLst>
                <a:path w="1333" h="1386" extrusionOk="0">
                  <a:moveTo>
                    <a:pt x="771" y="0"/>
                  </a:moveTo>
                  <a:lnTo>
                    <a:pt x="484" y="549"/>
                  </a:lnTo>
                  <a:lnTo>
                    <a:pt x="0" y="928"/>
                  </a:lnTo>
                  <a:lnTo>
                    <a:pt x="549" y="1385"/>
                  </a:lnTo>
                  <a:lnTo>
                    <a:pt x="1019" y="837"/>
                  </a:lnTo>
                  <a:lnTo>
                    <a:pt x="1085" y="614"/>
                  </a:lnTo>
                  <a:lnTo>
                    <a:pt x="1333" y="471"/>
                  </a:lnTo>
                  <a:lnTo>
                    <a:pt x="7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0" name="Google Shape;5002;p115">
              <a:extLst>
                <a:ext uri="{FF2B5EF4-FFF2-40B4-BE49-F238E27FC236}">
                  <a16:creationId xmlns:a16="http://schemas.microsoft.com/office/drawing/2014/main" id="{DBF3245E-11D5-4A5C-A89A-4509C98ACBFD}"/>
                </a:ext>
              </a:extLst>
            </p:cNvPr>
            <p:cNvSpPr/>
            <p:nvPr/>
          </p:nvSpPr>
          <p:spPr>
            <a:xfrm>
              <a:off x="831850" y="2442875"/>
              <a:ext cx="33325" cy="28450"/>
            </a:xfrm>
            <a:custGeom>
              <a:avLst/>
              <a:gdLst/>
              <a:ahLst/>
              <a:cxnLst/>
              <a:rect l="l" t="t" r="r" b="b"/>
              <a:pathLst>
                <a:path w="1333" h="1138" extrusionOk="0">
                  <a:moveTo>
                    <a:pt x="771" y="0"/>
                  </a:moveTo>
                  <a:lnTo>
                    <a:pt x="0" y="928"/>
                  </a:lnTo>
                  <a:lnTo>
                    <a:pt x="262" y="1137"/>
                  </a:lnTo>
                  <a:lnTo>
                    <a:pt x="654" y="680"/>
                  </a:lnTo>
                  <a:cubicBezTo>
                    <a:pt x="676" y="650"/>
                    <a:pt x="710" y="633"/>
                    <a:pt x="745" y="633"/>
                  </a:cubicBezTo>
                  <a:cubicBezTo>
                    <a:pt x="773" y="633"/>
                    <a:pt x="800" y="644"/>
                    <a:pt x="823" y="667"/>
                  </a:cubicBezTo>
                  <a:lnTo>
                    <a:pt x="1019" y="837"/>
                  </a:lnTo>
                  <a:lnTo>
                    <a:pt x="1333" y="471"/>
                  </a:lnTo>
                  <a:lnTo>
                    <a:pt x="1032" y="223"/>
                  </a:lnTo>
                  <a:lnTo>
                    <a:pt x="7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1" name="Google Shape;5003;p115">
              <a:extLst>
                <a:ext uri="{FF2B5EF4-FFF2-40B4-BE49-F238E27FC236}">
                  <a16:creationId xmlns:a16="http://schemas.microsoft.com/office/drawing/2014/main" id="{37A3EBD7-0186-4814-809F-12A8105C9AFE}"/>
                </a:ext>
              </a:extLst>
            </p:cNvPr>
            <p:cNvSpPr/>
            <p:nvPr/>
          </p:nvSpPr>
          <p:spPr>
            <a:xfrm>
              <a:off x="821725" y="2400925"/>
              <a:ext cx="89175" cy="76775"/>
            </a:xfrm>
            <a:custGeom>
              <a:avLst/>
              <a:gdLst/>
              <a:ahLst/>
              <a:cxnLst/>
              <a:rect l="l" t="t" r="r" b="b"/>
              <a:pathLst>
                <a:path w="3567" h="3071" extrusionOk="0">
                  <a:moveTo>
                    <a:pt x="1203" y="1"/>
                  </a:moveTo>
                  <a:cubicBezTo>
                    <a:pt x="814" y="1"/>
                    <a:pt x="423" y="193"/>
                    <a:pt x="157" y="516"/>
                  </a:cubicBezTo>
                  <a:lnTo>
                    <a:pt x="92" y="594"/>
                  </a:lnTo>
                  <a:cubicBezTo>
                    <a:pt x="0" y="712"/>
                    <a:pt x="79" y="816"/>
                    <a:pt x="196" y="908"/>
                  </a:cubicBezTo>
                  <a:lnTo>
                    <a:pt x="2705" y="3011"/>
                  </a:lnTo>
                  <a:cubicBezTo>
                    <a:pt x="2750" y="3051"/>
                    <a:pt x="2808" y="3071"/>
                    <a:pt x="2867" y="3071"/>
                  </a:cubicBezTo>
                  <a:cubicBezTo>
                    <a:pt x="2943" y="3071"/>
                    <a:pt x="3019" y="3038"/>
                    <a:pt x="3070" y="2972"/>
                  </a:cubicBezTo>
                  <a:lnTo>
                    <a:pt x="3136" y="2906"/>
                  </a:lnTo>
                  <a:cubicBezTo>
                    <a:pt x="3175" y="2854"/>
                    <a:pt x="3188" y="2867"/>
                    <a:pt x="3214" y="2828"/>
                  </a:cubicBezTo>
                  <a:cubicBezTo>
                    <a:pt x="3567" y="2279"/>
                    <a:pt x="3475" y="1535"/>
                    <a:pt x="2966" y="1117"/>
                  </a:cubicBezTo>
                  <a:lnTo>
                    <a:pt x="1986" y="294"/>
                  </a:lnTo>
                  <a:cubicBezTo>
                    <a:pt x="1868" y="202"/>
                    <a:pt x="1764" y="137"/>
                    <a:pt x="1633" y="85"/>
                  </a:cubicBezTo>
                  <a:cubicBezTo>
                    <a:pt x="1495" y="28"/>
                    <a:pt x="1349"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2" name="Google Shape;5004;p115">
              <a:extLst>
                <a:ext uri="{FF2B5EF4-FFF2-40B4-BE49-F238E27FC236}">
                  <a16:creationId xmlns:a16="http://schemas.microsoft.com/office/drawing/2014/main" id="{1CC6B061-3D27-4CB6-88DD-D5AE26C8F2D6}"/>
                </a:ext>
              </a:extLst>
            </p:cNvPr>
            <p:cNvSpPr/>
            <p:nvPr/>
          </p:nvSpPr>
          <p:spPr>
            <a:xfrm>
              <a:off x="821400" y="2400600"/>
              <a:ext cx="80700" cy="78425"/>
            </a:xfrm>
            <a:custGeom>
              <a:avLst/>
              <a:gdLst/>
              <a:ahLst/>
              <a:cxnLst/>
              <a:rect l="l" t="t" r="r" b="b"/>
              <a:pathLst>
                <a:path w="3228" h="3137" extrusionOk="0">
                  <a:moveTo>
                    <a:pt x="1151" y="1"/>
                  </a:moveTo>
                  <a:cubicBezTo>
                    <a:pt x="779" y="1"/>
                    <a:pt x="409" y="158"/>
                    <a:pt x="157" y="464"/>
                  </a:cubicBezTo>
                  <a:lnTo>
                    <a:pt x="92" y="542"/>
                  </a:lnTo>
                  <a:cubicBezTo>
                    <a:pt x="0" y="646"/>
                    <a:pt x="13" y="816"/>
                    <a:pt x="118" y="908"/>
                  </a:cubicBezTo>
                  <a:lnTo>
                    <a:pt x="2704" y="3076"/>
                  </a:lnTo>
                  <a:cubicBezTo>
                    <a:pt x="2750" y="3116"/>
                    <a:pt x="2808" y="3136"/>
                    <a:pt x="2867" y="3136"/>
                  </a:cubicBezTo>
                  <a:cubicBezTo>
                    <a:pt x="2943" y="3136"/>
                    <a:pt x="3019" y="3103"/>
                    <a:pt x="3070" y="3037"/>
                  </a:cubicBezTo>
                  <a:lnTo>
                    <a:pt x="3136" y="2972"/>
                  </a:lnTo>
                  <a:cubicBezTo>
                    <a:pt x="3175" y="2919"/>
                    <a:pt x="3201" y="2880"/>
                    <a:pt x="3227" y="2841"/>
                  </a:cubicBezTo>
                  <a:lnTo>
                    <a:pt x="941" y="908"/>
                  </a:lnTo>
                  <a:cubicBezTo>
                    <a:pt x="849" y="842"/>
                    <a:pt x="849" y="712"/>
                    <a:pt x="915" y="633"/>
                  </a:cubicBezTo>
                  <a:lnTo>
                    <a:pt x="1019" y="503"/>
                  </a:lnTo>
                  <a:cubicBezTo>
                    <a:pt x="1189" y="307"/>
                    <a:pt x="1411" y="163"/>
                    <a:pt x="1646" y="98"/>
                  </a:cubicBezTo>
                  <a:cubicBezTo>
                    <a:pt x="1488" y="33"/>
                    <a:pt x="1319" y="1"/>
                    <a:pt x="1151"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3" name="Google Shape;5005;p115">
              <a:extLst>
                <a:ext uri="{FF2B5EF4-FFF2-40B4-BE49-F238E27FC236}">
                  <a16:creationId xmlns:a16="http://schemas.microsoft.com/office/drawing/2014/main" id="{4110F5B4-E047-40C1-8FFA-4027F32D82A1}"/>
                </a:ext>
              </a:extLst>
            </p:cNvPr>
            <p:cNvSpPr/>
            <p:nvPr/>
          </p:nvSpPr>
          <p:spPr>
            <a:xfrm>
              <a:off x="673125" y="2651900"/>
              <a:ext cx="24525" cy="27450"/>
            </a:xfrm>
            <a:custGeom>
              <a:avLst/>
              <a:gdLst/>
              <a:ahLst/>
              <a:cxnLst/>
              <a:rect l="l" t="t" r="r" b="b"/>
              <a:pathLst>
                <a:path w="981" h="1098" extrusionOk="0">
                  <a:moveTo>
                    <a:pt x="144" y="0"/>
                  </a:moveTo>
                  <a:lnTo>
                    <a:pt x="1" y="549"/>
                  </a:lnTo>
                  <a:cubicBezTo>
                    <a:pt x="223" y="758"/>
                    <a:pt x="471" y="941"/>
                    <a:pt x="732" y="1097"/>
                  </a:cubicBezTo>
                  <a:lnTo>
                    <a:pt x="980" y="510"/>
                  </a:lnTo>
                  <a:lnTo>
                    <a:pt x="144"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4" name="Google Shape;5006;p115">
              <a:extLst>
                <a:ext uri="{FF2B5EF4-FFF2-40B4-BE49-F238E27FC236}">
                  <a16:creationId xmlns:a16="http://schemas.microsoft.com/office/drawing/2014/main" id="{62D380C6-F41F-41A3-B5F3-3A355BD225CD}"/>
                </a:ext>
              </a:extLst>
            </p:cNvPr>
            <p:cNvSpPr/>
            <p:nvPr/>
          </p:nvSpPr>
          <p:spPr>
            <a:xfrm>
              <a:off x="825650" y="2651225"/>
              <a:ext cx="24500" cy="28125"/>
            </a:xfrm>
            <a:custGeom>
              <a:avLst/>
              <a:gdLst/>
              <a:ahLst/>
              <a:cxnLst/>
              <a:rect l="l" t="t" r="r" b="b"/>
              <a:pathLst>
                <a:path w="980" h="1125" extrusionOk="0">
                  <a:moveTo>
                    <a:pt x="810" y="1"/>
                  </a:moveTo>
                  <a:lnTo>
                    <a:pt x="0" y="537"/>
                  </a:lnTo>
                  <a:lnTo>
                    <a:pt x="248" y="1124"/>
                  </a:lnTo>
                  <a:cubicBezTo>
                    <a:pt x="510" y="968"/>
                    <a:pt x="745" y="785"/>
                    <a:pt x="980" y="589"/>
                  </a:cubicBezTo>
                  <a:lnTo>
                    <a:pt x="810" y="1"/>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5" name="Google Shape;5007;p115">
              <a:extLst>
                <a:ext uri="{FF2B5EF4-FFF2-40B4-BE49-F238E27FC236}">
                  <a16:creationId xmlns:a16="http://schemas.microsoft.com/office/drawing/2014/main" id="{302FC620-96DA-419D-BDC8-51FCD5ED6B9C}"/>
                </a:ext>
              </a:extLst>
            </p:cNvPr>
            <p:cNvSpPr/>
            <p:nvPr/>
          </p:nvSpPr>
          <p:spPr>
            <a:xfrm>
              <a:off x="640800" y="2438300"/>
              <a:ext cx="245950" cy="247250"/>
            </a:xfrm>
            <a:custGeom>
              <a:avLst/>
              <a:gdLst/>
              <a:ahLst/>
              <a:cxnLst/>
              <a:rect l="l" t="t" r="r" b="b"/>
              <a:pathLst>
                <a:path w="9838" h="9890" extrusionOk="0">
                  <a:moveTo>
                    <a:pt x="4834" y="1"/>
                  </a:moveTo>
                  <a:cubicBezTo>
                    <a:pt x="3358" y="1"/>
                    <a:pt x="2025" y="641"/>
                    <a:pt x="1098" y="1660"/>
                  </a:cubicBezTo>
                  <a:cubicBezTo>
                    <a:pt x="314" y="2548"/>
                    <a:pt x="0" y="3763"/>
                    <a:pt x="0" y="5056"/>
                  </a:cubicBezTo>
                  <a:cubicBezTo>
                    <a:pt x="0" y="7813"/>
                    <a:pt x="1986" y="9890"/>
                    <a:pt x="4742" y="9890"/>
                  </a:cubicBezTo>
                  <a:cubicBezTo>
                    <a:pt x="6101" y="9890"/>
                    <a:pt x="7420" y="9472"/>
                    <a:pt x="8322" y="8596"/>
                  </a:cubicBezTo>
                  <a:cubicBezTo>
                    <a:pt x="9262" y="7682"/>
                    <a:pt x="9837" y="6415"/>
                    <a:pt x="9837" y="5004"/>
                  </a:cubicBezTo>
                  <a:cubicBezTo>
                    <a:pt x="9837" y="2234"/>
                    <a:pt x="7603" y="1"/>
                    <a:pt x="4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6" name="Google Shape;5008;p115">
              <a:extLst>
                <a:ext uri="{FF2B5EF4-FFF2-40B4-BE49-F238E27FC236}">
                  <a16:creationId xmlns:a16="http://schemas.microsoft.com/office/drawing/2014/main" id="{671DE218-78B3-408D-A5B1-1B473ED7FC16}"/>
                </a:ext>
              </a:extLst>
            </p:cNvPr>
            <p:cNvSpPr/>
            <p:nvPr/>
          </p:nvSpPr>
          <p:spPr>
            <a:xfrm>
              <a:off x="660400" y="2460175"/>
              <a:ext cx="204450" cy="205125"/>
            </a:xfrm>
            <a:custGeom>
              <a:avLst/>
              <a:gdLst/>
              <a:ahLst/>
              <a:cxnLst/>
              <a:rect l="l" t="t" r="r" b="b"/>
              <a:pathLst>
                <a:path w="8178" h="8205" extrusionOk="0">
                  <a:moveTo>
                    <a:pt x="3854" y="1"/>
                  </a:moveTo>
                  <a:cubicBezTo>
                    <a:pt x="3240" y="27"/>
                    <a:pt x="2652" y="197"/>
                    <a:pt x="2142" y="471"/>
                  </a:cubicBezTo>
                  <a:cubicBezTo>
                    <a:pt x="2077" y="497"/>
                    <a:pt x="1999" y="615"/>
                    <a:pt x="1999" y="615"/>
                  </a:cubicBezTo>
                  <a:cubicBezTo>
                    <a:pt x="1999" y="615"/>
                    <a:pt x="1868" y="615"/>
                    <a:pt x="1829" y="654"/>
                  </a:cubicBezTo>
                  <a:cubicBezTo>
                    <a:pt x="1711" y="719"/>
                    <a:pt x="1607" y="798"/>
                    <a:pt x="1502" y="876"/>
                  </a:cubicBezTo>
                  <a:cubicBezTo>
                    <a:pt x="1333" y="1007"/>
                    <a:pt x="1202" y="1164"/>
                    <a:pt x="1058" y="1320"/>
                  </a:cubicBezTo>
                  <a:cubicBezTo>
                    <a:pt x="366" y="2065"/>
                    <a:pt x="0" y="3032"/>
                    <a:pt x="0" y="4129"/>
                  </a:cubicBezTo>
                  <a:cubicBezTo>
                    <a:pt x="0" y="6402"/>
                    <a:pt x="1764" y="8205"/>
                    <a:pt x="4050" y="8205"/>
                  </a:cubicBezTo>
                  <a:cubicBezTo>
                    <a:pt x="4938" y="8205"/>
                    <a:pt x="5722" y="7956"/>
                    <a:pt x="6388" y="7473"/>
                  </a:cubicBezTo>
                  <a:cubicBezTo>
                    <a:pt x="6597" y="7329"/>
                    <a:pt x="6832" y="7186"/>
                    <a:pt x="7002" y="7016"/>
                  </a:cubicBezTo>
                  <a:cubicBezTo>
                    <a:pt x="7198" y="6807"/>
                    <a:pt x="7381" y="6585"/>
                    <a:pt x="7538" y="6337"/>
                  </a:cubicBezTo>
                  <a:lnTo>
                    <a:pt x="7577" y="6154"/>
                  </a:lnTo>
                  <a:lnTo>
                    <a:pt x="7721" y="6023"/>
                  </a:lnTo>
                  <a:cubicBezTo>
                    <a:pt x="7982" y="5514"/>
                    <a:pt x="8152" y="4926"/>
                    <a:pt x="8178" y="4312"/>
                  </a:cubicBezTo>
                  <a:lnTo>
                    <a:pt x="8099" y="4129"/>
                  </a:lnTo>
                  <a:lnTo>
                    <a:pt x="8178" y="3946"/>
                  </a:lnTo>
                  <a:cubicBezTo>
                    <a:pt x="8152" y="3319"/>
                    <a:pt x="7982" y="2744"/>
                    <a:pt x="7721" y="2222"/>
                  </a:cubicBezTo>
                  <a:lnTo>
                    <a:pt x="7577" y="2117"/>
                  </a:lnTo>
                  <a:lnTo>
                    <a:pt x="7538" y="1908"/>
                  </a:lnTo>
                  <a:cubicBezTo>
                    <a:pt x="7211" y="1399"/>
                    <a:pt x="6780" y="968"/>
                    <a:pt x="6271" y="641"/>
                  </a:cubicBezTo>
                  <a:lnTo>
                    <a:pt x="6101" y="589"/>
                  </a:lnTo>
                  <a:lnTo>
                    <a:pt x="5957" y="458"/>
                  </a:lnTo>
                  <a:cubicBezTo>
                    <a:pt x="5434" y="184"/>
                    <a:pt x="4847" y="27"/>
                    <a:pt x="4220" y="1"/>
                  </a:cubicBezTo>
                  <a:lnTo>
                    <a:pt x="4037" y="53"/>
                  </a:lnTo>
                  <a:lnTo>
                    <a:pt x="38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7" name="Google Shape;5009;p115">
              <a:extLst>
                <a:ext uri="{FF2B5EF4-FFF2-40B4-BE49-F238E27FC236}">
                  <a16:creationId xmlns:a16="http://schemas.microsoft.com/office/drawing/2014/main" id="{2AC20538-8D08-418D-B9C1-83027E6067E5}"/>
                </a:ext>
              </a:extLst>
            </p:cNvPr>
            <p:cNvSpPr/>
            <p:nvPr/>
          </p:nvSpPr>
          <p:spPr>
            <a:xfrm>
              <a:off x="672150" y="2508200"/>
              <a:ext cx="2300" cy="3925"/>
            </a:xfrm>
            <a:custGeom>
              <a:avLst/>
              <a:gdLst/>
              <a:ahLst/>
              <a:cxnLst/>
              <a:rect l="l" t="t" r="r" b="b"/>
              <a:pathLst>
                <a:path w="92" h="157" extrusionOk="0">
                  <a:moveTo>
                    <a:pt x="0" y="157"/>
                  </a:moveTo>
                  <a:cubicBezTo>
                    <a:pt x="26" y="105"/>
                    <a:pt x="53" y="52"/>
                    <a:pt x="92" y="0"/>
                  </a:cubicBezTo>
                  <a:cubicBezTo>
                    <a:pt x="53" y="52"/>
                    <a:pt x="26" y="105"/>
                    <a:pt x="0" y="1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8" name="Google Shape;5010;p115">
              <a:extLst>
                <a:ext uri="{FF2B5EF4-FFF2-40B4-BE49-F238E27FC236}">
                  <a16:creationId xmlns:a16="http://schemas.microsoft.com/office/drawing/2014/main" id="{0AB76D8F-8AA3-4048-B890-F5015404C395}"/>
                </a:ext>
              </a:extLst>
            </p:cNvPr>
            <p:cNvSpPr/>
            <p:nvPr/>
          </p:nvSpPr>
          <p:spPr>
            <a:xfrm>
              <a:off x="759025" y="2482850"/>
              <a:ext cx="27450" cy="81875"/>
            </a:xfrm>
            <a:custGeom>
              <a:avLst/>
              <a:gdLst/>
              <a:ahLst/>
              <a:cxnLst/>
              <a:rect l="l" t="t" r="r" b="b"/>
              <a:pathLst>
                <a:path w="1098" h="3275" extrusionOk="0">
                  <a:moveTo>
                    <a:pt x="937" y="0"/>
                  </a:moveTo>
                  <a:cubicBezTo>
                    <a:pt x="884" y="0"/>
                    <a:pt x="831" y="35"/>
                    <a:pt x="810" y="87"/>
                  </a:cubicBezTo>
                  <a:lnTo>
                    <a:pt x="235" y="1406"/>
                  </a:lnTo>
                  <a:cubicBezTo>
                    <a:pt x="209" y="1458"/>
                    <a:pt x="183" y="1524"/>
                    <a:pt x="183" y="1589"/>
                  </a:cubicBezTo>
                  <a:lnTo>
                    <a:pt x="118" y="2138"/>
                  </a:lnTo>
                  <a:lnTo>
                    <a:pt x="157" y="2334"/>
                  </a:lnTo>
                  <a:lnTo>
                    <a:pt x="0" y="3209"/>
                  </a:lnTo>
                  <a:lnTo>
                    <a:pt x="235" y="3274"/>
                  </a:lnTo>
                  <a:lnTo>
                    <a:pt x="536" y="2438"/>
                  </a:lnTo>
                  <a:lnTo>
                    <a:pt x="653" y="2294"/>
                  </a:lnTo>
                  <a:lnTo>
                    <a:pt x="889" y="1772"/>
                  </a:lnTo>
                  <a:cubicBezTo>
                    <a:pt x="915" y="1720"/>
                    <a:pt x="928" y="1654"/>
                    <a:pt x="928" y="1589"/>
                  </a:cubicBezTo>
                  <a:lnTo>
                    <a:pt x="1084" y="165"/>
                  </a:lnTo>
                  <a:cubicBezTo>
                    <a:pt x="1098" y="87"/>
                    <a:pt x="1045" y="21"/>
                    <a:pt x="980" y="8"/>
                  </a:cubicBezTo>
                  <a:cubicBezTo>
                    <a:pt x="966" y="3"/>
                    <a:pt x="951"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89" name="Google Shape;5011;p115">
              <a:extLst>
                <a:ext uri="{FF2B5EF4-FFF2-40B4-BE49-F238E27FC236}">
                  <a16:creationId xmlns:a16="http://schemas.microsoft.com/office/drawing/2014/main" id="{A8D2DC57-42E0-4FD8-95D5-3D345E1C83C3}"/>
                </a:ext>
              </a:extLst>
            </p:cNvPr>
            <p:cNvSpPr/>
            <p:nvPr/>
          </p:nvSpPr>
          <p:spPr>
            <a:xfrm>
              <a:off x="759350" y="2560775"/>
              <a:ext cx="49650" cy="49250"/>
            </a:xfrm>
            <a:custGeom>
              <a:avLst/>
              <a:gdLst/>
              <a:ahLst/>
              <a:cxnLst/>
              <a:rect l="l" t="t" r="r" b="b"/>
              <a:pathLst>
                <a:path w="1986" h="1970" extrusionOk="0">
                  <a:moveTo>
                    <a:pt x="183" y="0"/>
                  </a:moveTo>
                  <a:lnTo>
                    <a:pt x="0" y="183"/>
                  </a:lnTo>
                  <a:lnTo>
                    <a:pt x="575" y="823"/>
                  </a:lnTo>
                  <a:lnTo>
                    <a:pt x="614" y="1045"/>
                  </a:lnTo>
                  <a:lnTo>
                    <a:pt x="784" y="1281"/>
                  </a:lnTo>
                  <a:cubicBezTo>
                    <a:pt x="823" y="1346"/>
                    <a:pt x="889" y="1411"/>
                    <a:pt x="954" y="1450"/>
                  </a:cubicBezTo>
                  <a:lnTo>
                    <a:pt x="1738" y="1947"/>
                  </a:lnTo>
                  <a:cubicBezTo>
                    <a:pt x="1758" y="1962"/>
                    <a:pt x="1783" y="1970"/>
                    <a:pt x="1809" y="1970"/>
                  </a:cubicBezTo>
                  <a:cubicBezTo>
                    <a:pt x="1848" y="1970"/>
                    <a:pt x="1889" y="1952"/>
                    <a:pt x="1921" y="1921"/>
                  </a:cubicBezTo>
                  <a:cubicBezTo>
                    <a:pt x="1973" y="1868"/>
                    <a:pt x="1986" y="1790"/>
                    <a:pt x="1947" y="1725"/>
                  </a:cubicBezTo>
                  <a:lnTo>
                    <a:pt x="1450" y="954"/>
                  </a:lnTo>
                  <a:cubicBezTo>
                    <a:pt x="1411" y="889"/>
                    <a:pt x="1359" y="823"/>
                    <a:pt x="1280" y="784"/>
                  </a:cubicBezTo>
                  <a:lnTo>
                    <a:pt x="1045" y="614"/>
                  </a:lnTo>
                  <a:lnTo>
                    <a:pt x="810" y="523"/>
                  </a:lnTo>
                  <a:lnTo>
                    <a:pt x="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0" name="Google Shape;5012;p115">
              <a:extLst>
                <a:ext uri="{FF2B5EF4-FFF2-40B4-BE49-F238E27FC236}">
                  <a16:creationId xmlns:a16="http://schemas.microsoft.com/office/drawing/2014/main" id="{D0D62A06-1ED2-4F72-B464-08D9F0D258CC}"/>
                </a:ext>
              </a:extLst>
            </p:cNvPr>
            <p:cNvSpPr/>
            <p:nvPr/>
          </p:nvSpPr>
          <p:spPr>
            <a:xfrm>
              <a:off x="759350" y="2562400"/>
              <a:ext cx="26150" cy="24525"/>
            </a:xfrm>
            <a:custGeom>
              <a:avLst/>
              <a:gdLst/>
              <a:ahLst/>
              <a:cxnLst/>
              <a:rect l="l" t="t" r="r" b="b"/>
              <a:pathLst>
                <a:path w="1046" h="981" extrusionOk="0">
                  <a:moveTo>
                    <a:pt x="262" y="1"/>
                  </a:moveTo>
                  <a:lnTo>
                    <a:pt x="222" y="92"/>
                  </a:lnTo>
                  <a:lnTo>
                    <a:pt x="79" y="40"/>
                  </a:lnTo>
                  <a:lnTo>
                    <a:pt x="0" y="118"/>
                  </a:lnTo>
                  <a:lnTo>
                    <a:pt x="614" y="980"/>
                  </a:lnTo>
                  <a:cubicBezTo>
                    <a:pt x="797" y="876"/>
                    <a:pt x="941" y="732"/>
                    <a:pt x="1045" y="549"/>
                  </a:cubicBezTo>
                  <a:lnTo>
                    <a:pt x="2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1" name="Google Shape;5013;p115">
              <a:extLst>
                <a:ext uri="{FF2B5EF4-FFF2-40B4-BE49-F238E27FC236}">
                  <a16:creationId xmlns:a16="http://schemas.microsoft.com/office/drawing/2014/main" id="{4D282A44-6E64-4507-AA79-349B806086FC}"/>
                </a:ext>
              </a:extLst>
            </p:cNvPr>
            <p:cNvSpPr/>
            <p:nvPr/>
          </p:nvSpPr>
          <p:spPr>
            <a:xfrm>
              <a:off x="759025" y="2536275"/>
              <a:ext cx="16350" cy="28450"/>
            </a:xfrm>
            <a:custGeom>
              <a:avLst/>
              <a:gdLst/>
              <a:ahLst/>
              <a:cxnLst/>
              <a:rect l="l" t="t" r="r" b="b"/>
              <a:pathLst>
                <a:path w="654" h="1138" extrusionOk="0">
                  <a:moveTo>
                    <a:pt x="118" y="1"/>
                  </a:moveTo>
                  <a:lnTo>
                    <a:pt x="0" y="1072"/>
                  </a:lnTo>
                  <a:lnTo>
                    <a:pt x="92" y="1085"/>
                  </a:lnTo>
                  <a:lnTo>
                    <a:pt x="235" y="1137"/>
                  </a:lnTo>
                  <a:lnTo>
                    <a:pt x="275" y="1046"/>
                  </a:lnTo>
                  <a:lnTo>
                    <a:pt x="653" y="157"/>
                  </a:lnTo>
                  <a:cubicBezTo>
                    <a:pt x="497" y="66"/>
                    <a:pt x="314" y="14"/>
                    <a:pt x="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2" name="Google Shape;5014;p115">
              <a:extLst>
                <a:ext uri="{FF2B5EF4-FFF2-40B4-BE49-F238E27FC236}">
                  <a16:creationId xmlns:a16="http://schemas.microsoft.com/office/drawing/2014/main" id="{F64E416F-5CAE-4FF8-A527-ED4F5A275134}"/>
                </a:ext>
              </a:extLst>
            </p:cNvPr>
            <p:cNvSpPr/>
            <p:nvPr/>
          </p:nvSpPr>
          <p:spPr>
            <a:xfrm>
              <a:off x="746275" y="2546725"/>
              <a:ext cx="32025" cy="32350"/>
            </a:xfrm>
            <a:custGeom>
              <a:avLst/>
              <a:gdLst/>
              <a:ahLst/>
              <a:cxnLst/>
              <a:rect l="l" t="t" r="r" b="b"/>
              <a:pathLst>
                <a:path w="1281" h="1294" extrusionOk="0">
                  <a:moveTo>
                    <a:pt x="615" y="1"/>
                  </a:moveTo>
                  <a:cubicBezTo>
                    <a:pt x="536" y="1"/>
                    <a:pt x="458" y="14"/>
                    <a:pt x="380" y="40"/>
                  </a:cubicBezTo>
                  <a:cubicBezTo>
                    <a:pt x="131" y="131"/>
                    <a:pt x="1" y="380"/>
                    <a:pt x="1" y="667"/>
                  </a:cubicBezTo>
                  <a:cubicBezTo>
                    <a:pt x="1" y="1033"/>
                    <a:pt x="249" y="1294"/>
                    <a:pt x="615" y="1294"/>
                  </a:cubicBezTo>
                  <a:cubicBezTo>
                    <a:pt x="902" y="1294"/>
                    <a:pt x="1137" y="1150"/>
                    <a:pt x="1242" y="902"/>
                  </a:cubicBezTo>
                  <a:cubicBezTo>
                    <a:pt x="1268" y="824"/>
                    <a:pt x="1281" y="745"/>
                    <a:pt x="1281" y="667"/>
                  </a:cubicBezTo>
                  <a:cubicBezTo>
                    <a:pt x="1281" y="301"/>
                    <a:pt x="980" y="1"/>
                    <a:pt x="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3" name="Google Shape;5015;p115">
              <a:extLst>
                <a:ext uri="{FF2B5EF4-FFF2-40B4-BE49-F238E27FC236}">
                  <a16:creationId xmlns:a16="http://schemas.microsoft.com/office/drawing/2014/main" id="{DA016A32-BFD9-4742-9768-31366035D843}"/>
                </a:ext>
              </a:extLst>
            </p:cNvPr>
            <p:cNvSpPr/>
            <p:nvPr/>
          </p:nvSpPr>
          <p:spPr>
            <a:xfrm>
              <a:off x="744975" y="2547700"/>
              <a:ext cx="32350" cy="32375"/>
            </a:xfrm>
            <a:custGeom>
              <a:avLst/>
              <a:gdLst/>
              <a:ahLst/>
              <a:cxnLst/>
              <a:rect l="l" t="t" r="r" b="b"/>
              <a:pathLst>
                <a:path w="1294" h="1295" extrusionOk="0">
                  <a:moveTo>
                    <a:pt x="432" y="1"/>
                  </a:moveTo>
                  <a:lnTo>
                    <a:pt x="432" y="1"/>
                  </a:lnTo>
                  <a:cubicBezTo>
                    <a:pt x="183" y="92"/>
                    <a:pt x="0" y="341"/>
                    <a:pt x="0" y="628"/>
                  </a:cubicBezTo>
                  <a:cubicBezTo>
                    <a:pt x="0" y="994"/>
                    <a:pt x="301" y="1294"/>
                    <a:pt x="667" y="1294"/>
                  </a:cubicBezTo>
                  <a:cubicBezTo>
                    <a:pt x="954" y="1294"/>
                    <a:pt x="1189" y="1111"/>
                    <a:pt x="1294" y="863"/>
                  </a:cubicBezTo>
                  <a:lnTo>
                    <a:pt x="1294" y="863"/>
                  </a:lnTo>
                  <a:cubicBezTo>
                    <a:pt x="1215" y="889"/>
                    <a:pt x="1137" y="902"/>
                    <a:pt x="1059" y="902"/>
                  </a:cubicBezTo>
                  <a:cubicBezTo>
                    <a:pt x="680" y="902"/>
                    <a:pt x="392" y="602"/>
                    <a:pt x="392" y="236"/>
                  </a:cubicBezTo>
                  <a:cubicBezTo>
                    <a:pt x="392" y="158"/>
                    <a:pt x="405" y="79"/>
                    <a:pt x="432" y="1"/>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4" name="Google Shape;5016;p115">
              <a:extLst>
                <a:ext uri="{FF2B5EF4-FFF2-40B4-BE49-F238E27FC236}">
                  <a16:creationId xmlns:a16="http://schemas.microsoft.com/office/drawing/2014/main" id="{7096D4CC-E02A-4864-B135-66C94FD88E25}"/>
                </a:ext>
              </a:extLst>
            </p:cNvPr>
            <p:cNvSpPr/>
            <p:nvPr/>
          </p:nvSpPr>
          <p:spPr>
            <a:xfrm>
              <a:off x="835100" y="2558825"/>
              <a:ext cx="29750" cy="9150"/>
            </a:xfrm>
            <a:custGeom>
              <a:avLst/>
              <a:gdLst/>
              <a:ahLst/>
              <a:cxnLst/>
              <a:rect l="l" t="t" r="r" b="b"/>
              <a:pathLst>
                <a:path w="1190" h="366" extrusionOk="0">
                  <a:moveTo>
                    <a:pt x="184" y="0"/>
                  </a:moveTo>
                  <a:cubicBezTo>
                    <a:pt x="79" y="0"/>
                    <a:pt x="1" y="78"/>
                    <a:pt x="1" y="183"/>
                  </a:cubicBezTo>
                  <a:cubicBezTo>
                    <a:pt x="1" y="287"/>
                    <a:pt x="79" y="366"/>
                    <a:pt x="184" y="366"/>
                  </a:cubicBezTo>
                  <a:lnTo>
                    <a:pt x="1190" y="366"/>
                  </a:lnTo>
                  <a:cubicBezTo>
                    <a:pt x="1190" y="300"/>
                    <a:pt x="1190" y="248"/>
                    <a:pt x="1190" y="183"/>
                  </a:cubicBezTo>
                  <a:cubicBezTo>
                    <a:pt x="1190" y="118"/>
                    <a:pt x="1190" y="65"/>
                    <a:pt x="1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5" name="Google Shape;5017;p115">
              <a:extLst>
                <a:ext uri="{FF2B5EF4-FFF2-40B4-BE49-F238E27FC236}">
                  <a16:creationId xmlns:a16="http://schemas.microsoft.com/office/drawing/2014/main" id="{59934715-1801-4606-A86C-5BBB148AA98B}"/>
                </a:ext>
              </a:extLst>
            </p:cNvPr>
            <p:cNvSpPr/>
            <p:nvPr/>
          </p:nvSpPr>
          <p:spPr>
            <a:xfrm>
              <a:off x="658425" y="2559150"/>
              <a:ext cx="29750" cy="9150"/>
            </a:xfrm>
            <a:custGeom>
              <a:avLst/>
              <a:gdLst/>
              <a:ahLst/>
              <a:cxnLst/>
              <a:rect l="l" t="t" r="r" b="b"/>
              <a:pathLst>
                <a:path w="1190" h="366" extrusionOk="0">
                  <a:moveTo>
                    <a:pt x="1" y="0"/>
                  </a:moveTo>
                  <a:cubicBezTo>
                    <a:pt x="1" y="52"/>
                    <a:pt x="92" y="183"/>
                    <a:pt x="92" y="183"/>
                  </a:cubicBezTo>
                  <a:cubicBezTo>
                    <a:pt x="92" y="183"/>
                    <a:pt x="1" y="301"/>
                    <a:pt x="1" y="366"/>
                  </a:cubicBezTo>
                  <a:lnTo>
                    <a:pt x="1007" y="366"/>
                  </a:lnTo>
                  <a:cubicBezTo>
                    <a:pt x="1111" y="366"/>
                    <a:pt x="1189" y="274"/>
                    <a:pt x="1189" y="183"/>
                  </a:cubicBezTo>
                  <a:cubicBezTo>
                    <a:pt x="1189" y="78"/>
                    <a:pt x="1111"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6" name="Google Shape;5018;p115">
              <a:extLst>
                <a:ext uri="{FF2B5EF4-FFF2-40B4-BE49-F238E27FC236}">
                  <a16:creationId xmlns:a16="http://schemas.microsoft.com/office/drawing/2014/main" id="{9399AC3C-5E81-47FF-A96F-F9194B5AE587}"/>
                </a:ext>
              </a:extLst>
            </p:cNvPr>
            <p:cNvSpPr/>
            <p:nvPr/>
          </p:nvSpPr>
          <p:spPr>
            <a:xfrm>
              <a:off x="756725" y="2460175"/>
              <a:ext cx="9175" cy="29750"/>
            </a:xfrm>
            <a:custGeom>
              <a:avLst/>
              <a:gdLst/>
              <a:ahLst/>
              <a:cxnLst/>
              <a:rect l="l" t="t" r="r" b="b"/>
              <a:pathLst>
                <a:path w="367" h="1190" extrusionOk="0">
                  <a:moveTo>
                    <a:pt x="1" y="1"/>
                  </a:moveTo>
                  <a:lnTo>
                    <a:pt x="14" y="1020"/>
                  </a:lnTo>
                  <a:cubicBezTo>
                    <a:pt x="14" y="1111"/>
                    <a:pt x="92" y="1190"/>
                    <a:pt x="197" y="1190"/>
                  </a:cubicBezTo>
                  <a:cubicBezTo>
                    <a:pt x="288" y="1190"/>
                    <a:pt x="367" y="1111"/>
                    <a:pt x="367" y="1020"/>
                  </a:cubicBez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7" name="Google Shape;5019;p115">
              <a:extLst>
                <a:ext uri="{FF2B5EF4-FFF2-40B4-BE49-F238E27FC236}">
                  <a16:creationId xmlns:a16="http://schemas.microsoft.com/office/drawing/2014/main" id="{6F9C4A6D-9408-4F69-8147-0EABD87F53ED}"/>
                </a:ext>
              </a:extLst>
            </p:cNvPr>
            <p:cNvSpPr/>
            <p:nvPr/>
          </p:nvSpPr>
          <p:spPr>
            <a:xfrm>
              <a:off x="757375" y="2636875"/>
              <a:ext cx="9175" cy="29725"/>
            </a:xfrm>
            <a:custGeom>
              <a:avLst/>
              <a:gdLst/>
              <a:ahLst/>
              <a:cxnLst/>
              <a:rect l="l" t="t" r="r" b="b"/>
              <a:pathLst>
                <a:path w="367" h="1189" extrusionOk="0">
                  <a:moveTo>
                    <a:pt x="171" y="0"/>
                  </a:moveTo>
                  <a:cubicBezTo>
                    <a:pt x="79" y="0"/>
                    <a:pt x="1" y="79"/>
                    <a:pt x="1" y="183"/>
                  </a:cubicBezTo>
                  <a:lnTo>
                    <a:pt x="1" y="1189"/>
                  </a:lnTo>
                  <a:cubicBezTo>
                    <a:pt x="53" y="1189"/>
                    <a:pt x="171" y="1137"/>
                    <a:pt x="171" y="1137"/>
                  </a:cubicBezTo>
                  <a:cubicBezTo>
                    <a:pt x="171" y="1137"/>
                    <a:pt x="301" y="1189"/>
                    <a:pt x="367" y="1189"/>
                  </a:cubicBezTo>
                  <a:lnTo>
                    <a:pt x="354" y="183"/>
                  </a:lnTo>
                  <a:cubicBezTo>
                    <a:pt x="354" y="79"/>
                    <a:pt x="275"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8" name="Google Shape;5020;p115">
              <a:extLst>
                <a:ext uri="{FF2B5EF4-FFF2-40B4-BE49-F238E27FC236}">
                  <a16:creationId xmlns:a16="http://schemas.microsoft.com/office/drawing/2014/main" id="{840B7B00-0949-405E-A3EA-622277F0EAE5}"/>
                </a:ext>
              </a:extLst>
            </p:cNvPr>
            <p:cNvSpPr/>
            <p:nvPr/>
          </p:nvSpPr>
          <p:spPr>
            <a:xfrm>
              <a:off x="706100" y="2471950"/>
              <a:ext cx="17025" cy="20600"/>
            </a:xfrm>
            <a:custGeom>
              <a:avLst/>
              <a:gdLst/>
              <a:ahLst/>
              <a:cxnLst/>
              <a:rect l="l" t="t" r="r" b="b"/>
              <a:pathLst>
                <a:path w="681" h="824" extrusionOk="0">
                  <a:moveTo>
                    <a:pt x="314" y="0"/>
                  </a:moveTo>
                  <a:cubicBezTo>
                    <a:pt x="197" y="52"/>
                    <a:pt x="92" y="118"/>
                    <a:pt x="1" y="183"/>
                  </a:cubicBezTo>
                  <a:lnTo>
                    <a:pt x="314" y="732"/>
                  </a:lnTo>
                  <a:cubicBezTo>
                    <a:pt x="341" y="784"/>
                    <a:pt x="406" y="823"/>
                    <a:pt x="471" y="823"/>
                  </a:cubicBezTo>
                  <a:cubicBezTo>
                    <a:pt x="497" y="823"/>
                    <a:pt x="537" y="810"/>
                    <a:pt x="563" y="797"/>
                  </a:cubicBezTo>
                  <a:cubicBezTo>
                    <a:pt x="641" y="745"/>
                    <a:pt x="680" y="640"/>
                    <a:pt x="628" y="549"/>
                  </a:cubicBezTo>
                  <a:lnTo>
                    <a:pt x="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99" name="Google Shape;5021;p115">
              <a:extLst>
                <a:ext uri="{FF2B5EF4-FFF2-40B4-BE49-F238E27FC236}">
                  <a16:creationId xmlns:a16="http://schemas.microsoft.com/office/drawing/2014/main" id="{2FFDBD4A-F8AA-44D9-AFA0-2370805AEDB0}"/>
                </a:ext>
              </a:extLst>
            </p:cNvPr>
            <p:cNvSpPr/>
            <p:nvPr/>
          </p:nvSpPr>
          <p:spPr>
            <a:xfrm>
              <a:off x="800175" y="2634575"/>
              <a:ext cx="17000" cy="20275"/>
            </a:xfrm>
            <a:custGeom>
              <a:avLst/>
              <a:gdLst/>
              <a:ahLst/>
              <a:cxnLst/>
              <a:rect l="l" t="t" r="r" b="b"/>
              <a:pathLst>
                <a:path w="680" h="811" extrusionOk="0">
                  <a:moveTo>
                    <a:pt x="217" y="0"/>
                  </a:moveTo>
                  <a:cubicBezTo>
                    <a:pt x="184" y="0"/>
                    <a:pt x="149" y="9"/>
                    <a:pt x="118" y="27"/>
                  </a:cubicBezTo>
                  <a:cubicBezTo>
                    <a:pt x="39" y="79"/>
                    <a:pt x="0" y="184"/>
                    <a:pt x="52" y="275"/>
                  </a:cubicBezTo>
                  <a:lnTo>
                    <a:pt x="366" y="811"/>
                  </a:lnTo>
                  <a:lnTo>
                    <a:pt x="497" y="667"/>
                  </a:lnTo>
                  <a:lnTo>
                    <a:pt x="680" y="641"/>
                  </a:lnTo>
                  <a:lnTo>
                    <a:pt x="366" y="92"/>
                  </a:lnTo>
                  <a:cubicBezTo>
                    <a:pt x="340" y="32"/>
                    <a:pt x="281" y="0"/>
                    <a:pt x="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0" name="Google Shape;5022;p115">
              <a:extLst>
                <a:ext uri="{FF2B5EF4-FFF2-40B4-BE49-F238E27FC236}">
                  <a16:creationId xmlns:a16="http://schemas.microsoft.com/office/drawing/2014/main" id="{FB242770-E316-4073-A188-B20E530D07A9}"/>
                </a:ext>
              </a:extLst>
            </p:cNvPr>
            <p:cNvSpPr/>
            <p:nvPr/>
          </p:nvSpPr>
          <p:spPr>
            <a:xfrm>
              <a:off x="670175" y="2602900"/>
              <a:ext cx="20950" cy="16350"/>
            </a:xfrm>
            <a:custGeom>
              <a:avLst/>
              <a:gdLst/>
              <a:ahLst/>
              <a:cxnLst/>
              <a:rect l="l" t="t" r="r" b="b"/>
              <a:pathLst>
                <a:path w="838" h="654" extrusionOk="0">
                  <a:moveTo>
                    <a:pt x="640" y="0"/>
                  </a:moveTo>
                  <a:cubicBezTo>
                    <a:pt x="608" y="0"/>
                    <a:pt x="577" y="9"/>
                    <a:pt x="550" y="27"/>
                  </a:cubicBezTo>
                  <a:lnTo>
                    <a:pt x="1" y="340"/>
                  </a:lnTo>
                  <a:cubicBezTo>
                    <a:pt x="27" y="379"/>
                    <a:pt x="184" y="458"/>
                    <a:pt x="184" y="458"/>
                  </a:cubicBezTo>
                  <a:cubicBezTo>
                    <a:pt x="184" y="458"/>
                    <a:pt x="145" y="588"/>
                    <a:pt x="184" y="654"/>
                  </a:cubicBezTo>
                  <a:lnTo>
                    <a:pt x="719" y="340"/>
                  </a:lnTo>
                  <a:cubicBezTo>
                    <a:pt x="811" y="288"/>
                    <a:pt x="837" y="170"/>
                    <a:pt x="798" y="92"/>
                  </a:cubicBezTo>
                  <a:cubicBezTo>
                    <a:pt x="763" y="32"/>
                    <a:pt x="701"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1" name="Google Shape;5023;p115">
              <a:extLst>
                <a:ext uri="{FF2B5EF4-FFF2-40B4-BE49-F238E27FC236}">
                  <a16:creationId xmlns:a16="http://schemas.microsoft.com/office/drawing/2014/main" id="{F00741E7-BD99-4DE0-82C9-BC700733D743}"/>
                </a:ext>
              </a:extLst>
            </p:cNvPr>
            <p:cNvSpPr/>
            <p:nvPr/>
          </p:nvSpPr>
          <p:spPr>
            <a:xfrm>
              <a:off x="832175" y="2507875"/>
              <a:ext cx="21250" cy="16350"/>
            </a:xfrm>
            <a:custGeom>
              <a:avLst/>
              <a:gdLst/>
              <a:ahLst/>
              <a:cxnLst/>
              <a:rect l="l" t="t" r="r" b="b"/>
              <a:pathLst>
                <a:path w="850" h="654" extrusionOk="0">
                  <a:moveTo>
                    <a:pt x="667" y="0"/>
                  </a:moveTo>
                  <a:lnTo>
                    <a:pt x="118" y="314"/>
                  </a:lnTo>
                  <a:cubicBezTo>
                    <a:pt x="27" y="366"/>
                    <a:pt x="0" y="470"/>
                    <a:pt x="53" y="562"/>
                  </a:cubicBezTo>
                  <a:cubicBezTo>
                    <a:pt x="79" y="614"/>
                    <a:pt x="144" y="653"/>
                    <a:pt x="209" y="653"/>
                  </a:cubicBezTo>
                  <a:cubicBezTo>
                    <a:pt x="236" y="653"/>
                    <a:pt x="262" y="640"/>
                    <a:pt x="301" y="627"/>
                  </a:cubicBezTo>
                  <a:lnTo>
                    <a:pt x="850" y="314"/>
                  </a:lnTo>
                  <a:cubicBezTo>
                    <a:pt x="784" y="209"/>
                    <a:pt x="732" y="105"/>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2" name="Google Shape;5024;p115">
              <a:extLst>
                <a:ext uri="{FF2B5EF4-FFF2-40B4-BE49-F238E27FC236}">
                  <a16:creationId xmlns:a16="http://schemas.microsoft.com/office/drawing/2014/main" id="{DE06780A-C215-47DB-809E-A850D827745C}"/>
                </a:ext>
              </a:extLst>
            </p:cNvPr>
            <p:cNvSpPr/>
            <p:nvPr/>
          </p:nvSpPr>
          <p:spPr>
            <a:xfrm>
              <a:off x="706425" y="2634650"/>
              <a:ext cx="17025" cy="20525"/>
            </a:xfrm>
            <a:custGeom>
              <a:avLst/>
              <a:gdLst/>
              <a:ahLst/>
              <a:cxnLst/>
              <a:rect l="l" t="t" r="r" b="b"/>
              <a:pathLst>
                <a:path w="681" h="821" extrusionOk="0">
                  <a:moveTo>
                    <a:pt x="470" y="0"/>
                  </a:moveTo>
                  <a:cubicBezTo>
                    <a:pt x="407" y="0"/>
                    <a:pt x="342" y="39"/>
                    <a:pt x="315" y="102"/>
                  </a:cubicBezTo>
                  <a:lnTo>
                    <a:pt x="1" y="638"/>
                  </a:lnTo>
                  <a:cubicBezTo>
                    <a:pt x="23" y="655"/>
                    <a:pt x="63" y="659"/>
                    <a:pt x="100" y="659"/>
                  </a:cubicBezTo>
                  <a:cubicBezTo>
                    <a:pt x="150" y="659"/>
                    <a:pt x="197" y="651"/>
                    <a:pt x="197" y="651"/>
                  </a:cubicBezTo>
                  <a:cubicBezTo>
                    <a:pt x="197" y="651"/>
                    <a:pt x="262" y="795"/>
                    <a:pt x="315" y="821"/>
                  </a:cubicBezTo>
                  <a:lnTo>
                    <a:pt x="628" y="272"/>
                  </a:lnTo>
                  <a:cubicBezTo>
                    <a:pt x="680" y="194"/>
                    <a:pt x="641" y="76"/>
                    <a:pt x="550" y="24"/>
                  </a:cubicBezTo>
                  <a:cubicBezTo>
                    <a:pt x="526" y="8"/>
                    <a:pt x="498"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3" name="Google Shape;5025;p115">
              <a:extLst>
                <a:ext uri="{FF2B5EF4-FFF2-40B4-BE49-F238E27FC236}">
                  <a16:creationId xmlns:a16="http://schemas.microsoft.com/office/drawing/2014/main" id="{B05CBD03-EC3E-432C-81C3-6E338962873D}"/>
                </a:ext>
              </a:extLst>
            </p:cNvPr>
            <p:cNvSpPr/>
            <p:nvPr/>
          </p:nvSpPr>
          <p:spPr>
            <a:xfrm>
              <a:off x="800175" y="2471625"/>
              <a:ext cx="17000" cy="20600"/>
            </a:xfrm>
            <a:custGeom>
              <a:avLst/>
              <a:gdLst/>
              <a:ahLst/>
              <a:cxnLst/>
              <a:rect l="l" t="t" r="r" b="b"/>
              <a:pathLst>
                <a:path w="680" h="824" extrusionOk="0">
                  <a:moveTo>
                    <a:pt x="366" y="0"/>
                  </a:moveTo>
                  <a:lnTo>
                    <a:pt x="39" y="549"/>
                  </a:lnTo>
                  <a:cubicBezTo>
                    <a:pt x="0" y="640"/>
                    <a:pt x="26" y="745"/>
                    <a:pt x="105" y="797"/>
                  </a:cubicBezTo>
                  <a:cubicBezTo>
                    <a:pt x="144" y="823"/>
                    <a:pt x="170" y="823"/>
                    <a:pt x="196" y="823"/>
                  </a:cubicBezTo>
                  <a:cubicBezTo>
                    <a:pt x="261" y="823"/>
                    <a:pt x="327" y="797"/>
                    <a:pt x="353" y="732"/>
                  </a:cubicBezTo>
                  <a:lnTo>
                    <a:pt x="680" y="183"/>
                  </a:lnTo>
                  <a:cubicBezTo>
                    <a:pt x="575" y="118"/>
                    <a:pt x="470" y="65"/>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4" name="Google Shape;5026;p115">
              <a:extLst>
                <a:ext uri="{FF2B5EF4-FFF2-40B4-BE49-F238E27FC236}">
                  <a16:creationId xmlns:a16="http://schemas.microsoft.com/office/drawing/2014/main" id="{4373F103-1FC6-4D42-A6D8-1BF2EF5122D8}"/>
                </a:ext>
              </a:extLst>
            </p:cNvPr>
            <p:cNvSpPr/>
            <p:nvPr/>
          </p:nvSpPr>
          <p:spPr>
            <a:xfrm>
              <a:off x="832175" y="2602575"/>
              <a:ext cx="21250" cy="16025"/>
            </a:xfrm>
            <a:custGeom>
              <a:avLst/>
              <a:gdLst/>
              <a:ahLst/>
              <a:cxnLst/>
              <a:rect l="l" t="t" r="r" b="b"/>
              <a:pathLst>
                <a:path w="850" h="641" extrusionOk="0">
                  <a:moveTo>
                    <a:pt x="205" y="0"/>
                  </a:moveTo>
                  <a:cubicBezTo>
                    <a:pt x="144" y="0"/>
                    <a:pt x="87" y="32"/>
                    <a:pt x="53" y="92"/>
                  </a:cubicBezTo>
                  <a:cubicBezTo>
                    <a:pt x="0" y="183"/>
                    <a:pt x="40" y="288"/>
                    <a:pt x="118" y="340"/>
                  </a:cubicBezTo>
                  <a:lnTo>
                    <a:pt x="667" y="641"/>
                  </a:lnTo>
                  <a:cubicBezTo>
                    <a:pt x="732" y="549"/>
                    <a:pt x="797" y="445"/>
                    <a:pt x="850" y="327"/>
                  </a:cubicBezTo>
                  <a:lnTo>
                    <a:pt x="301" y="27"/>
                  </a:lnTo>
                  <a:cubicBezTo>
                    <a:pt x="270" y="9"/>
                    <a:pt x="237"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5" name="Google Shape;5027;p115">
              <a:extLst>
                <a:ext uri="{FF2B5EF4-FFF2-40B4-BE49-F238E27FC236}">
                  <a16:creationId xmlns:a16="http://schemas.microsoft.com/office/drawing/2014/main" id="{684D2AC2-B64F-4B10-82C8-4EA7A5730ABB}"/>
                </a:ext>
              </a:extLst>
            </p:cNvPr>
            <p:cNvSpPr/>
            <p:nvPr/>
          </p:nvSpPr>
          <p:spPr>
            <a:xfrm>
              <a:off x="669850" y="2508200"/>
              <a:ext cx="21275" cy="16350"/>
            </a:xfrm>
            <a:custGeom>
              <a:avLst/>
              <a:gdLst/>
              <a:ahLst/>
              <a:cxnLst/>
              <a:rect l="l" t="t" r="r" b="b"/>
              <a:pathLst>
                <a:path w="851" h="654" extrusionOk="0">
                  <a:moveTo>
                    <a:pt x="184" y="0"/>
                  </a:moveTo>
                  <a:cubicBezTo>
                    <a:pt x="145" y="52"/>
                    <a:pt x="158" y="118"/>
                    <a:pt x="132" y="170"/>
                  </a:cubicBezTo>
                  <a:cubicBezTo>
                    <a:pt x="92" y="235"/>
                    <a:pt x="27" y="261"/>
                    <a:pt x="1" y="314"/>
                  </a:cubicBezTo>
                  <a:lnTo>
                    <a:pt x="550" y="627"/>
                  </a:lnTo>
                  <a:cubicBezTo>
                    <a:pt x="576" y="640"/>
                    <a:pt x="615" y="653"/>
                    <a:pt x="641" y="653"/>
                  </a:cubicBezTo>
                  <a:cubicBezTo>
                    <a:pt x="706" y="653"/>
                    <a:pt x="772" y="614"/>
                    <a:pt x="798" y="562"/>
                  </a:cubicBezTo>
                  <a:cubicBezTo>
                    <a:pt x="850" y="470"/>
                    <a:pt x="824" y="366"/>
                    <a:pt x="732" y="314"/>
                  </a:cubicBezTo>
                  <a:lnTo>
                    <a:pt x="1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6" name="Google Shape;5028;p115">
              <a:extLst>
                <a:ext uri="{FF2B5EF4-FFF2-40B4-BE49-F238E27FC236}">
                  <a16:creationId xmlns:a16="http://schemas.microsoft.com/office/drawing/2014/main" id="{604F6353-D7C1-4645-9380-A705D0692C48}"/>
                </a:ext>
              </a:extLst>
            </p:cNvPr>
            <p:cNvSpPr/>
            <p:nvPr/>
          </p:nvSpPr>
          <p:spPr>
            <a:xfrm>
              <a:off x="658425" y="2559150"/>
              <a:ext cx="13425" cy="9150"/>
            </a:xfrm>
            <a:custGeom>
              <a:avLst/>
              <a:gdLst/>
              <a:ahLst/>
              <a:cxnLst/>
              <a:rect l="l" t="t" r="r" b="b"/>
              <a:pathLst>
                <a:path w="537" h="366" extrusionOk="0">
                  <a:moveTo>
                    <a:pt x="1" y="0"/>
                  </a:moveTo>
                  <a:cubicBezTo>
                    <a:pt x="1" y="118"/>
                    <a:pt x="1" y="235"/>
                    <a:pt x="1" y="366"/>
                  </a:cubicBezTo>
                  <a:lnTo>
                    <a:pt x="536" y="366"/>
                  </a:lnTo>
                  <a:cubicBezTo>
                    <a:pt x="510" y="248"/>
                    <a:pt x="497" y="118"/>
                    <a:pt x="4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7" name="Google Shape;5029;p115">
              <a:extLst>
                <a:ext uri="{FF2B5EF4-FFF2-40B4-BE49-F238E27FC236}">
                  <a16:creationId xmlns:a16="http://schemas.microsoft.com/office/drawing/2014/main" id="{DF457DEC-F270-4D25-AB04-3AEFE54E5E96}"/>
                </a:ext>
              </a:extLst>
            </p:cNvPr>
            <p:cNvSpPr/>
            <p:nvPr/>
          </p:nvSpPr>
          <p:spPr>
            <a:xfrm>
              <a:off x="757375" y="2654500"/>
              <a:ext cx="9175" cy="12100"/>
            </a:xfrm>
            <a:custGeom>
              <a:avLst/>
              <a:gdLst/>
              <a:ahLst/>
              <a:cxnLst/>
              <a:rect l="l" t="t" r="r" b="b"/>
              <a:pathLst>
                <a:path w="367" h="484" extrusionOk="0">
                  <a:moveTo>
                    <a:pt x="1" y="1"/>
                  </a:moveTo>
                  <a:lnTo>
                    <a:pt x="1" y="484"/>
                  </a:lnTo>
                  <a:lnTo>
                    <a:pt x="367" y="484"/>
                  </a:lnTo>
                  <a:lnTo>
                    <a:pt x="367" y="40"/>
                  </a:lnTo>
                  <a:cubicBezTo>
                    <a:pt x="236" y="27"/>
                    <a:pt x="118" y="1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8" name="Google Shape;5030;p115">
              <a:extLst>
                <a:ext uri="{FF2B5EF4-FFF2-40B4-BE49-F238E27FC236}">
                  <a16:creationId xmlns:a16="http://schemas.microsoft.com/office/drawing/2014/main" id="{562E7F67-2958-4530-AB5D-1C272EECF0BA}"/>
                </a:ext>
              </a:extLst>
            </p:cNvPr>
            <p:cNvSpPr/>
            <p:nvPr/>
          </p:nvSpPr>
          <p:spPr>
            <a:xfrm>
              <a:off x="806700" y="2647000"/>
              <a:ext cx="10475" cy="7850"/>
            </a:xfrm>
            <a:custGeom>
              <a:avLst/>
              <a:gdLst/>
              <a:ahLst/>
              <a:cxnLst/>
              <a:rect l="l" t="t" r="r" b="b"/>
              <a:pathLst>
                <a:path w="419" h="314" extrusionOk="0">
                  <a:moveTo>
                    <a:pt x="340" y="0"/>
                  </a:moveTo>
                  <a:cubicBezTo>
                    <a:pt x="223" y="52"/>
                    <a:pt x="118" y="92"/>
                    <a:pt x="0" y="131"/>
                  </a:cubicBezTo>
                  <a:lnTo>
                    <a:pt x="105" y="314"/>
                  </a:lnTo>
                  <a:cubicBezTo>
                    <a:pt x="209" y="261"/>
                    <a:pt x="314" y="209"/>
                    <a:pt x="419" y="144"/>
                  </a:cubicBezTo>
                  <a:lnTo>
                    <a:pt x="3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09" name="Google Shape;5031;p115">
              <a:extLst>
                <a:ext uri="{FF2B5EF4-FFF2-40B4-BE49-F238E27FC236}">
                  <a16:creationId xmlns:a16="http://schemas.microsoft.com/office/drawing/2014/main" id="{59413043-C859-482D-8041-E9A29E731ED8}"/>
                </a:ext>
              </a:extLst>
            </p:cNvPr>
            <p:cNvSpPr/>
            <p:nvPr/>
          </p:nvSpPr>
          <p:spPr>
            <a:xfrm>
              <a:off x="670175" y="2603225"/>
              <a:ext cx="18650" cy="16025"/>
            </a:xfrm>
            <a:custGeom>
              <a:avLst/>
              <a:gdLst/>
              <a:ahLst/>
              <a:cxnLst/>
              <a:rect l="l" t="t" r="r" b="b"/>
              <a:pathLst>
                <a:path w="746" h="641" extrusionOk="0">
                  <a:moveTo>
                    <a:pt x="550" y="1"/>
                  </a:moveTo>
                  <a:cubicBezTo>
                    <a:pt x="537" y="14"/>
                    <a:pt x="1" y="314"/>
                    <a:pt x="1" y="327"/>
                  </a:cubicBezTo>
                  <a:cubicBezTo>
                    <a:pt x="53" y="432"/>
                    <a:pt x="119" y="536"/>
                    <a:pt x="184" y="641"/>
                  </a:cubicBezTo>
                  <a:cubicBezTo>
                    <a:pt x="197" y="628"/>
                    <a:pt x="719" y="327"/>
                    <a:pt x="746" y="314"/>
                  </a:cubicBezTo>
                  <a:cubicBezTo>
                    <a:pt x="667" y="210"/>
                    <a:pt x="615" y="105"/>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10" name="Google Shape;5032;p115">
              <a:extLst>
                <a:ext uri="{FF2B5EF4-FFF2-40B4-BE49-F238E27FC236}">
                  <a16:creationId xmlns:a16="http://schemas.microsoft.com/office/drawing/2014/main" id="{99988232-544A-4497-AC52-5D0A8B46244A}"/>
                </a:ext>
              </a:extLst>
            </p:cNvPr>
            <p:cNvSpPr/>
            <p:nvPr/>
          </p:nvSpPr>
          <p:spPr>
            <a:xfrm>
              <a:off x="706425" y="2636875"/>
              <a:ext cx="15375" cy="18300"/>
            </a:xfrm>
            <a:custGeom>
              <a:avLst/>
              <a:gdLst/>
              <a:ahLst/>
              <a:cxnLst/>
              <a:rect l="l" t="t" r="r" b="b"/>
              <a:pathLst>
                <a:path w="615" h="732" extrusionOk="0">
                  <a:moveTo>
                    <a:pt x="315" y="0"/>
                  </a:moveTo>
                  <a:cubicBezTo>
                    <a:pt x="301" y="13"/>
                    <a:pt x="14" y="536"/>
                    <a:pt x="1" y="549"/>
                  </a:cubicBezTo>
                  <a:cubicBezTo>
                    <a:pt x="106" y="614"/>
                    <a:pt x="210" y="679"/>
                    <a:pt x="315" y="732"/>
                  </a:cubicBezTo>
                  <a:lnTo>
                    <a:pt x="615" y="196"/>
                  </a:lnTo>
                  <a:cubicBezTo>
                    <a:pt x="510" y="131"/>
                    <a:pt x="406" y="65"/>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sp>
          <p:nvSpPr>
            <p:cNvPr id="111" name="Google Shape;5033;p115">
              <a:extLst>
                <a:ext uri="{FF2B5EF4-FFF2-40B4-BE49-F238E27FC236}">
                  <a16:creationId xmlns:a16="http://schemas.microsoft.com/office/drawing/2014/main" id="{2AC048B7-8804-4E1B-A4A9-893339306432}"/>
                </a:ext>
              </a:extLst>
            </p:cNvPr>
            <p:cNvSpPr/>
            <p:nvPr/>
          </p:nvSpPr>
          <p:spPr>
            <a:xfrm>
              <a:off x="669850" y="2508200"/>
              <a:ext cx="9500" cy="11125"/>
            </a:xfrm>
            <a:custGeom>
              <a:avLst/>
              <a:gdLst/>
              <a:ahLst/>
              <a:cxnLst/>
              <a:rect l="l" t="t" r="r" b="b"/>
              <a:pathLst>
                <a:path w="380" h="445" extrusionOk="0">
                  <a:moveTo>
                    <a:pt x="184" y="0"/>
                  </a:moveTo>
                  <a:cubicBezTo>
                    <a:pt x="118" y="105"/>
                    <a:pt x="53" y="209"/>
                    <a:pt x="1" y="314"/>
                  </a:cubicBezTo>
                  <a:cubicBezTo>
                    <a:pt x="1" y="314"/>
                    <a:pt x="236" y="444"/>
                    <a:pt x="236" y="444"/>
                  </a:cubicBezTo>
                  <a:cubicBezTo>
                    <a:pt x="275" y="327"/>
                    <a:pt x="327" y="222"/>
                    <a:pt x="380" y="105"/>
                  </a:cubicBezTo>
                  <a:lnTo>
                    <a:pt x="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ea"/>
              </a:endParaRPr>
            </a:p>
          </p:txBody>
        </p:sp>
      </p:grpSp>
      <p:sp>
        <p:nvSpPr>
          <p:cNvPr id="112" name="文字方塊 111">
            <a:extLst>
              <a:ext uri="{FF2B5EF4-FFF2-40B4-BE49-F238E27FC236}">
                <a16:creationId xmlns:a16="http://schemas.microsoft.com/office/drawing/2014/main" id="{8A1DD215-BC10-433F-8AB8-CBD7456EC114}"/>
              </a:ext>
            </a:extLst>
          </p:cNvPr>
          <p:cNvSpPr txBox="1"/>
          <p:nvPr/>
        </p:nvSpPr>
        <p:spPr>
          <a:xfrm>
            <a:off x="7822096" y="4180319"/>
            <a:ext cx="3518912" cy="400110"/>
          </a:xfrm>
          <a:prstGeom prst="rect">
            <a:avLst/>
          </a:prstGeom>
          <a:solidFill>
            <a:schemeClr val="accent3"/>
          </a:solidFill>
        </p:spPr>
        <p:txBody>
          <a:bodyPr wrap="none" rtlCol="0">
            <a:spAutoFit/>
          </a:bodyPr>
          <a:lstStyle/>
          <a:p>
            <a:r>
              <a:rPr lang="zh-TW" altLang="en-US" sz="2000" b="1" dirty="0">
                <a:solidFill>
                  <a:schemeClr val="bg1"/>
                </a:solidFill>
                <a:latin typeface="+mn-ea"/>
              </a:rPr>
              <a:t>截止日期依簡章校系分則規定</a:t>
            </a:r>
            <a:endParaRPr lang="zh-TW" altLang="en-US" sz="2000" dirty="0">
              <a:solidFill>
                <a:schemeClr val="bg1"/>
              </a:solidFill>
              <a:latin typeface="+mn-ea"/>
            </a:endParaRPr>
          </a:p>
        </p:txBody>
      </p:sp>
      <p:sp>
        <p:nvSpPr>
          <p:cNvPr id="113" name="矩形 112">
            <a:extLst>
              <a:ext uri="{FF2B5EF4-FFF2-40B4-BE49-F238E27FC236}">
                <a16:creationId xmlns:a16="http://schemas.microsoft.com/office/drawing/2014/main" id="{A883464D-59AD-47B5-88E7-78774EE68979}"/>
              </a:ext>
            </a:extLst>
          </p:cNvPr>
          <p:cNvSpPr/>
          <p:nvPr/>
        </p:nvSpPr>
        <p:spPr>
          <a:xfrm>
            <a:off x="7883962" y="3014797"/>
            <a:ext cx="3240000" cy="893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112.05.04</a:t>
            </a:r>
            <a:r>
              <a:rPr lang="zh-TW" altLang="en-US" sz="2800" dirty="0">
                <a:solidFill>
                  <a:schemeClr val="tx1"/>
                </a:solidFill>
                <a:latin typeface="Comic Sans MS" panose="030F0702030302020204" pitchFamily="66" charset="0"/>
                <a:ea typeface="華康華綜體W5" panose="02000509000000000000" pitchFamily="49" charset="-120"/>
              </a:rPr>
              <a:t> 至 </a:t>
            </a:r>
            <a:r>
              <a:rPr lang="en-US" altLang="zh-TW" sz="2800" dirty="0">
                <a:solidFill>
                  <a:srgbClr val="FF0000"/>
                </a:solidFill>
                <a:highlight>
                  <a:srgbClr val="FFFF00"/>
                </a:highlight>
                <a:latin typeface="Comic Sans MS" panose="030F0702030302020204" pitchFamily="66" charset="0"/>
                <a:ea typeface="華康華綜體W5" panose="02000509000000000000" pitchFamily="49" charset="-120"/>
                <a:cs typeface="Arial" panose="020B0604020202020204" pitchFamily="34" charset="0"/>
              </a:rPr>
              <a:t>05.10</a:t>
            </a:r>
            <a:endParaRPr lang="zh-TW" altLang="en-US" sz="2800" dirty="0">
              <a:solidFill>
                <a:srgbClr val="FF0000"/>
              </a:solidFill>
              <a:highlight>
                <a:srgbClr val="FFFF00"/>
              </a:highlight>
              <a:latin typeface="Comic Sans MS" panose="030F0702030302020204" pitchFamily="66" charset="0"/>
              <a:ea typeface="華康華綜體W5" panose="02000509000000000000" pitchFamily="49" charset="-120"/>
              <a:cs typeface="Arial" panose="020B0604020202020204" pitchFamily="34" charset="0"/>
            </a:endParaRPr>
          </a:p>
          <a:p>
            <a:pPr algn="dist">
              <a:spcBef>
                <a:spcPts val="600"/>
              </a:spcBef>
            </a:pPr>
            <a:r>
              <a:rPr lang="zh-TW" altLang="en-US" sz="2800" spc="30" dirty="0">
                <a:solidFill>
                  <a:schemeClr val="tx1"/>
                </a:solidFill>
                <a:latin typeface="Comic Sans MS" panose="030F0702030302020204" pitchFamily="66" charset="0"/>
                <a:ea typeface="華康華綜體W5" panose="02000509000000000000" pitchFamily="49" charset="-120"/>
              </a:rPr>
              <a:t>每日 </a:t>
            </a:r>
            <a:r>
              <a:rPr lang="en-US" altLang="zh-TW"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9</a:t>
            </a:r>
            <a:r>
              <a:rPr lang="zh-TW" altLang="en-US" sz="2800" spc="30" dirty="0">
                <a:solidFill>
                  <a:schemeClr val="tx1"/>
                </a:solidFill>
                <a:latin typeface="Comic Sans MS" panose="030F0702030302020204" pitchFamily="66" charset="0"/>
                <a:ea typeface="華康華綜體W5" panose="02000509000000000000" pitchFamily="49" charset="-120"/>
              </a:rPr>
              <a:t> 時 至 </a:t>
            </a:r>
            <a:r>
              <a:rPr lang="en-US" altLang="zh-TW"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21</a:t>
            </a:r>
            <a:r>
              <a:rPr lang="zh-TW" altLang="en-US" sz="2800" spc="30" dirty="0">
                <a:solidFill>
                  <a:schemeClr val="tx1"/>
                </a:solidFill>
                <a:latin typeface="Comic Sans MS" panose="030F0702030302020204" pitchFamily="66" charset="0"/>
                <a:ea typeface="華康華綜體W5" panose="02000509000000000000" pitchFamily="49" charset="-120"/>
              </a:rPr>
              <a:t> 時</a:t>
            </a:r>
          </a:p>
        </p:txBody>
      </p:sp>
      <p:sp>
        <p:nvSpPr>
          <p:cNvPr id="114" name="矩形 113">
            <a:extLst>
              <a:ext uri="{FF2B5EF4-FFF2-40B4-BE49-F238E27FC236}">
                <a16:creationId xmlns:a16="http://schemas.microsoft.com/office/drawing/2014/main" id="{9244FAC6-85AF-429F-90CE-59B95DD1623A}"/>
              </a:ext>
            </a:extLst>
          </p:cNvPr>
          <p:cNvSpPr/>
          <p:nvPr/>
        </p:nvSpPr>
        <p:spPr>
          <a:xfrm>
            <a:off x="1190732" y="2234498"/>
            <a:ext cx="2520000" cy="54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mn-ea"/>
              </a:rPr>
              <a:t>測試版</a:t>
            </a:r>
          </a:p>
        </p:txBody>
      </p:sp>
      <p:sp>
        <p:nvSpPr>
          <p:cNvPr id="115" name="矩形 114">
            <a:extLst>
              <a:ext uri="{FF2B5EF4-FFF2-40B4-BE49-F238E27FC236}">
                <a16:creationId xmlns:a16="http://schemas.microsoft.com/office/drawing/2014/main" id="{ED06D262-AD94-4D62-9723-065DAD4CAAF4}"/>
              </a:ext>
            </a:extLst>
          </p:cNvPr>
          <p:cNvSpPr/>
          <p:nvPr/>
        </p:nvSpPr>
        <p:spPr>
          <a:xfrm>
            <a:off x="8243962" y="2219544"/>
            <a:ext cx="2520000" cy="54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mn-ea"/>
              </a:rPr>
              <a:t>正式版</a:t>
            </a:r>
          </a:p>
        </p:txBody>
      </p:sp>
      <p:sp>
        <p:nvSpPr>
          <p:cNvPr id="2" name="投影片編號版面配置區 1"/>
          <p:cNvSpPr>
            <a:spLocks noGrp="1"/>
          </p:cNvSpPr>
          <p:nvPr>
            <p:ph type="sldNum" sz="quarter" idx="12"/>
          </p:nvPr>
        </p:nvSpPr>
        <p:spPr/>
        <p:txBody>
          <a:bodyPr/>
          <a:lstStyle/>
          <a:p>
            <a:fld id="{4C21DA63-2B3C-45C3-B269-CB67831E9283}" type="slidenum">
              <a:rPr lang="zh-TW" altLang="en-US" smtClean="0"/>
              <a:pPr/>
              <a:t>3</a:t>
            </a:fld>
            <a:endParaRPr lang="zh-TW" altLang="en-US"/>
          </a:p>
        </p:txBody>
      </p:sp>
      <p:pic>
        <p:nvPicPr>
          <p:cNvPr id="116" name="圖片 115">
            <a:extLst>
              <a:ext uri="{FF2B5EF4-FFF2-40B4-BE49-F238E27FC236}">
                <a16:creationId xmlns:a16="http://schemas.microsoft.com/office/drawing/2014/main" id="{A7ED832C-E423-4D57-B5B7-79F3AACF6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023" y="3660374"/>
            <a:ext cx="720000" cy="720000"/>
          </a:xfrm>
          <a:prstGeom prst="rect">
            <a:avLst/>
          </a:prstGeom>
        </p:spPr>
      </p:pic>
      <p:pic>
        <p:nvPicPr>
          <p:cNvPr id="117" name="圖片 116">
            <a:extLst>
              <a:ext uri="{FF2B5EF4-FFF2-40B4-BE49-F238E27FC236}">
                <a16:creationId xmlns:a16="http://schemas.microsoft.com/office/drawing/2014/main" id="{40228159-5F71-46A5-B43E-FDB0AA38B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310" y="2094456"/>
            <a:ext cx="2371725" cy="2333625"/>
          </a:xfrm>
          <a:prstGeom prst="rect">
            <a:avLst/>
          </a:prstGeom>
        </p:spPr>
      </p:pic>
    </p:spTree>
    <p:extLst>
      <p:ext uri="{BB962C8B-B14F-4D97-AF65-F5344CB8AC3E}">
        <p14:creationId xmlns:p14="http://schemas.microsoft.com/office/powerpoint/2010/main" val="394695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2">
            <a:extLst>
              <a:ext uri="{FF2B5EF4-FFF2-40B4-BE49-F238E27FC236}">
                <a16:creationId xmlns:a16="http://schemas.microsoft.com/office/drawing/2014/main" id="{85C06649-6CC1-412F-B816-C907C6A00A7A}"/>
              </a:ext>
            </a:extLst>
          </p:cNvPr>
          <p:cNvGrpSpPr/>
          <p:nvPr/>
        </p:nvGrpSpPr>
        <p:grpSpPr>
          <a:xfrm>
            <a:off x="3298359" y="3429000"/>
            <a:ext cx="1656097" cy="1656098"/>
            <a:chOff x="4993868" y="2326868"/>
            <a:chExt cx="2204265" cy="2204265"/>
          </a:xfrm>
          <a:effectLst>
            <a:outerShdw blurRad="292100" dist="114300" dir="2700000" algn="tl" rotWithShape="0">
              <a:prstClr val="black">
                <a:alpha val="25000"/>
              </a:prstClr>
            </a:outerShdw>
          </a:effectLst>
        </p:grpSpPr>
        <p:sp>
          <p:nvSpPr>
            <p:cNvPr id="3" name="任意多边形 60">
              <a:extLst>
                <a:ext uri="{FF2B5EF4-FFF2-40B4-BE49-F238E27FC236}">
                  <a16:creationId xmlns:a16="http://schemas.microsoft.com/office/drawing/2014/main" id="{38D41FF3-AF4D-406D-94CE-ADDEDB62FAFE}"/>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椭圆 59">
              <a:extLst>
                <a:ext uri="{FF2B5EF4-FFF2-40B4-BE49-F238E27FC236}">
                  <a16:creationId xmlns:a16="http://schemas.microsoft.com/office/drawing/2014/main" id="{B214C17B-A432-4C14-8D2D-33B30275A836}"/>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椭圆 61">
              <a:extLst>
                <a:ext uri="{FF2B5EF4-FFF2-40B4-BE49-F238E27FC236}">
                  <a16:creationId xmlns:a16="http://schemas.microsoft.com/office/drawing/2014/main" id="{1A12AB44-FBE7-4FE6-8D29-C499D8674CD6}"/>
                </a:ext>
              </a:extLst>
            </p:cNvPr>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6" name="组合 63">
            <a:extLst>
              <a:ext uri="{FF2B5EF4-FFF2-40B4-BE49-F238E27FC236}">
                <a16:creationId xmlns:a16="http://schemas.microsoft.com/office/drawing/2014/main" id="{206C415E-5612-4003-B7A5-2E86F2A0D3AE}"/>
              </a:ext>
            </a:extLst>
          </p:cNvPr>
          <p:cNvGrpSpPr/>
          <p:nvPr/>
        </p:nvGrpSpPr>
        <p:grpSpPr>
          <a:xfrm>
            <a:off x="4539974" y="2483913"/>
            <a:ext cx="1656097" cy="1656098"/>
            <a:chOff x="4993868" y="2326868"/>
            <a:chExt cx="2204265" cy="2204265"/>
          </a:xfrm>
          <a:effectLst>
            <a:outerShdw blurRad="292100" dist="114300" dir="2700000" algn="tl" rotWithShape="0">
              <a:prstClr val="black">
                <a:alpha val="25000"/>
              </a:prstClr>
            </a:outerShdw>
          </a:effectLst>
        </p:grpSpPr>
        <p:sp>
          <p:nvSpPr>
            <p:cNvPr id="7" name="任意多边形 64">
              <a:extLst>
                <a:ext uri="{FF2B5EF4-FFF2-40B4-BE49-F238E27FC236}">
                  <a16:creationId xmlns:a16="http://schemas.microsoft.com/office/drawing/2014/main" id="{DE1DF699-102C-44D9-AECD-4E7AE87EBEB6}"/>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椭圆 65">
              <a:extLst>
                <a:ext uri="{FF2B5EF4-FFF2-40B4-BE49-F238E27FC236}">
                  <a16:creationId xmlns:a16="http://schemas.microsoft.com/office/drawing/2014/main" id="{37F68F2B-63A2-4FCF-BD64-A21B1E341A5D}"/>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椭圆 66">
              <a:extLst>
                <a:ext uri="{FF2B5EF4-FFF2-40B4-BE49-F238E27FC236}">
                  <a16:creationId xmlns:a16="http://schemas.microsoft.com/office/drawing/2014/main" id="{0363AC70-50A6-4F62-9EF8-FD7591469B86}"/>
                </a:ext>
              </a:extLst>
            </p:cNvPr>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0" name="组合 71">
            <a:extLst>
              <a:ext uri="{FF2B5EF4-FFF2-40B4-BE49-F238E27FC236}">
                <a16:creationId xmlns:a16="http://schemas.microsoft.com/office/drawing/2014/main" id="{0F637315-7574-4BE8-B2FE-3278497B4464}"/>
              </a:ext>
            </a:extLst>
          </p:cNvPr>
          <p:cNvGrpSpPr/>
          <p:nvPr/>
        </p:nvGrpSpPr>
        <p:grpSpPr>
          <a:xfrm>
            <a:off x="5839790" y="3429000"/>
            <a:ext cx="1656097" cy="1656098"/>
            <a:chOff x="4993868" y="2326868"/>
            <a:chExt cx="2204265" cy="2204265"/>
          </a:xfrm>
          <a:effectLst>
            <a:outerShdw blurRad="292100" dist="114300" dir="2700000" algn="tl" rotWithShape="0">
              <a:prstClr val="black">
                <a:alpha val="25000"/>
              </a:prstClr>
            </a:outerShdw>
          </a:effectLst>
        </p:grpSpPr>
        <p:sp>
          <p:nvSpPr>
            <p:cNvPr id="11" name="任意多边形 72">
              <a:extLst>
                <a:ext uri="{FF2B5EF4-FFF2-40B4-BE49-F238E27FC236}">
                  <a16:creationId xmlns:a16="http://schemas.microsoft.com/office/drawing/2014/main" id="{903E7D07-B4D6-4AE7-A11C-79E653BFFF61}"/>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73">
              <a:extLst>
                <a:ext uri="{FF2B5EF4-FFF2-40B4-BE49-F238E27FC236}">
                  <a16:creationId xmlns:a16="http://schemas.microsoft.com/office/drawing/2014/main" id="{661FC473-6844-4B69-A455-590B40CCB3E7}"/>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74">
              <a:extLst>
                <a:ext uri="{FF2B5EF4-FFF2-40B4-BE49-F238E27FC236}">
                  <a16:creationId xmlns:a16="http://schemas.microsoft.com/office/drawing/2014/main" id="{FB6A7C16-FE41-4A41-B3B9-2A992FA70C31}"/>
                </a:ext>
              </a:extLst>
            </p:cNvPr>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4" name="组合 75">
            <a:extLst>
              <a:ext uri="{FF2B5EF4-FFF2-40B4-BE49-F238E27FC236}">
                <a16:creationId xmlns:a16="http://schemas.microsoft.com/office/drawing/2014/main" id="{8D12A79D-95D1-439C-9EEA-1BA08A599E4F}"/>
              </a:ext>
            </a:extLst>
          </p:cNvPr>
          <p:cNvGrpSpPr/>
          <p:nvPr/>
        </p:nvGrpSpPr>
        <p:grpSpPr>
          <a:xfrm>
            <a:off x="7104783" y="2483913"/>
            <a:ext cx="1656097" cy="1656098"/>
            <a:chOff x="4993868" y="2326868"/>
            <a:chExt cx="2204265" cy="2204265"/>
          </a:xfrm>
          <a:effectLst>
            <a:outerShdw blurRad="292100" dist="114300" dir="2700000" algn="tl" rotWithShape="0">
              <a:prstClr val="black">
                <a:alpha val="25000"/>
              </a:prstClr>
            </a:outerShdw>
          </a:effectLst>
        </p:grpSpPr>
        <p:sp>
          <p:nvSpPr>
            <p:cNvPr id="15" name="任意多边形 76">
              <a:extLst>
                <a:ext uri="{FF2B5EF4-FFF2-40B4-BE49-F238E27FC236}">
                  <a16:creationId xmlns:a16="http://schemas.microsoft.com/office/drawing/2014/main" id="{EB443C4C-0E9F-4FEB-B802-35496598EABB}"/>
                </a:ext>
              </a:extLst>
            </p:cNvPr>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椭圆 77">
              <a:extLst>
                <a:ext uri="{FF2B5EF4-FFF2-40B4-BE49-F238E27FC236}">
                  <a16:creationId xmlns:a16="http://schemas.microsoft.com/office/drawing/2014/main" id="{88BA2AF4-7B7B-4431-9052-C196DD267C4D}"/>
                </a:ext>
              </a:extLst>
            </p:cNvPr>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椭圆 78">
              <a:extLst>
                <a:ext uri="{FF2B5EF4-FFF2-40B4-BE49-F238E27FC236}">
                  <a16:creationId xmlns:a16="http://schemas.microsoft.com/office/drawing/2014/main" id="{1B9488C1-6ECC-4C54-8614-DA17147E928A}"/>
                </a:ext>
              </a:extLst>
            </p:cNvPr>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8" name="组合 80">
            <a:extLst>
              <a:ext uri="{FF2B5EF4-FFF2-40B4-BE49-F238E27FC236}">
                <a16:creationId xmlns:a16="http://schemas.microsoft.com/office/drawing/2014/main" id="{B8573BC5-AFF7-468A-BD98-205500B844ED}"/>
              </a:ext>
            </a:extLst>
          </p:cNvPr>
          <p:cNvGrpSpPr/>
          <p:nvPr/>
        </p:nvGrpSpPr>
        <p:grpSpPr>
          <a:xfrm>
            <a:off x="8271768" y="1899621"/>
            <a:ext cx="3265684" cy="1590929"/>
            <a:chOff x="5947699" y="852691"/>
            <a:chExt cx="3265684" cy="1590929"/>
          </a:xfrm>
        </p:grpSpPr>
        <p:grpSp>
          <p:nvGrpSpPr>
            <p:cNvPr id="19" name="组合 81">
              <a:extLst>
                <a:ext uri="{FF2B5EF4-FFF2-40B4-BE49-F238E27FC236}">
                  <a16:creationId xmlns:a16="http://schemas.microsoft.com/office/drawing/2014/main" id="{89AC1474-B1B4-44DE-AB02-C92800901D49}"/>
                </a:ext>
              </a:extLst>
            </p:cNvPr>
            <p:cNvGrpSpPr/>
            <p:nvPr/>
          </p:nvGrpSpPr>
          <p:grpSpPr>
            <a:xfrm flipV="1">
              <a:off x="5947699" y="1317986"/>
              <a:ext cx="3123179" cy="333365"/>
              <a:chOff x="5272248" y="4626108"/>
              <a:chExt cx="3123179" cy="333365"/>
            </a:xfrm>
          </p:grpSpPr>
          <p:sp>
            <p:nvSpPr>
              <p:cNvPr id="22" name="椭圆 84">
                <a:extLst>
                  <a:ext uri="{FF2B5EF4-FFF2-40B4-BE49-F238E27FC236}">
                    <a16:creationId xmlns:a16="http://schemas.microsoft.com/office/drawing/2014/main" id="{175F6828-902B-4A82-A450-2ABB3EF1C6B1}"/>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sp>
            <p:nvSpPr>
              <p:cNvPr id="23" name="任意多边形 85">
                <a:extLst>
                  <a:ext uri="{FF2B5EF4-FFF2-40B4-BE49-F238E27FC236}">
                    <a16:creationId xmlns:a16="http://schemas.microsoft.com/office/drawing/2014/main" id="{D11ED395-AADC-4F59-9576-9F6B1713E1AD}"/>
                  </a:ext>
                </a:extLst>
              </p:cNvPr>
              <p:cNvSpPr/>
              <p:nvPr/>
            </p:nvSpPr>
            <p:spPr>
              <a:xfrm>
                <a:off x="5335427" y="4686869"/>
                <a:ext cx="3060000"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grpSp>
        <p:sp>
          <p:nvSpPr>
            <p:cNvPr id="20" name="文本框 82">
              <a:extLst>
                <a:ext uri="{FF2B5EF4-FFF2-40B4-BE49-F238E27FC236}">
                  <a16:creationId xmlns:a16="http://schemas.microsoft.com/office/drawing/2014/main" id="{DB4C5820-C0E7-4D57-B9BF-346E04AB50C4}"/>
                </a:ext>
              </a:extLst>
            </p:cNvPr>
            <p:cNvSpPr txBox="1"/>
            <p:nvPr/>
          </p:nvSpPr>
          <p:spPr>
            <a:xfrm>
              <a:off x="6947156" y="852691"/>
              <a:ext cx="2160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E87071"/>
                  </a:solidFill>
                  <a:latin typeface="+mn-ea"/>
                </a:rPr>
                <a:t>執行確認資料</a:t>
              </a:r>
              <a:endParaRPr kumimoji="0" lang="zh-CN" altLang="en-US" sz="2400" b="1" i="0" u="none" strike="noStrike" kern="1200" cap="none" spc="0" normalizeH="0" baseline="0" noProof="0" dirty="0">
                <a:ln>
                  <a:noFill/>
                </a:ln>
                <a:solidFill>
                  <a:srgbClr val="E87071"/>
                </a:solidFill>
                <a:effectLst/>
                <a:uLnTx/>
                <a:uFillTx/>
                <a:latin typeface="+mn-ea"/>
                <a:cs typeface="+mn-cs"/>
              </a:endParaRPr>
            </a:p>
          </p:txBody>
        </p:sp>
        <p:sp>
          <p:nvSpPr>
            <p:cNvPr id="21" name="文本框 83">
              <a:extLst>
                <a:ext uri="{FF2B5EF4-FFF2-40B4-BE49-F238E27FC236}">
                  <a16:creationId xmlns:a16="http://schemas.microsoft.com/office/drawing/2014/main" id="{CA7C9201-C17F-4819-A3FD-4573233DF0CC}"/>
                </a:ext>
              </a:extLst>
            </p:cNvPr>
            <p:cNvSpPr txBox="1"/>
            <p:nvPr/>
          </p:nvSpPr>
          <p:spPr>
            <a:xfrm>
              <a:off x="6871452" y="1427957"/>
              <a:ext cx="2341931"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000" b="1" dirty="0">
                  <a:latin typeface="+mn-ea"/>
                </a:rPr>
                <a:t>檢視繳交核對清單無誤後，執行確認作業並儲存確認表</a:t>
              </a:r>
              <a:endParaRPr kumimoji="0" lang="zh-CN" altLang="en-US" sz="2000" b="1" i="0" u="none" strike="noStrike" kern="1200" cap="none" spc="0" normalizeH="0" baseline="0" noProof="0" dirty="0">
                <a:ln>
                  <a:noFill/>
                </a:ln>
                <a:effectLst/>
                <a:uLnTx/>
                <a:uFillTx/>
                <a:latin typeface="+mn-ea"/>
                <a:cs typeface="+mn-cs"/>
              </a:endParaRPr>
            </a:p>
          </p:txBody>
        </p:sp>
      </p:grpSp>
      <p:grpSp>
        <p:nvGrpSpPr>
          <p:cNvPr id="24" name="组合 86">
            <a:extLst>
              <a:ext uri="{FF2B5EF4-FFF2-40B4-BE49-F238E27FC236}">
                <a16:creationId xmlns:a16="http://schemas.microsoft.com/office/drawing/2014/main" id="{5D6CAC59-2034-4795-82AC-1178632C4841}"/>
              </a:ext>
            </a:extLst>
          </p:cNvPr>
          <p:cNvGrpSpPr/>
          <p:nvPr/>
        </p:nvGrpSpPr>
        <p:grpSpPr>
          <a:xfrm flipV="1">
            <a:off x="7019713" y="4778617"/>
            <a:ext cx="3309867" cy="1605393"/>
            <a:chOff x="5947699" y="142928"/>
            <a:chExt cx="3309867" cy="1605393"/>
          </a:xfrm>
        </p:grpSpPr>
        <p:grpSp>
          <p:nvGrpSpPr>
            <p:cNvPr id="25" name="组合 87">
              <a:extLst>
                <a:ext uri="{FF2B5EF4-FFF2-40B4-BE49-F238E27FC236}">
                  <a16:creationId xmlns:a16="http://schemas.microsoft.com/office/drawing/2014/main" id="{10BFBF9F-D8DD-4850-9823-8B059E880924}"/>
                </a:ext>
              </a:extLst>
            </p:cNvPr>
            <p:cNvGrpSpPr/>
            <p:nvPr/>
          </p:nvGrpSpPr>
          <p:grpSpPr>
            <a:xfrm flipV="1">
              <a:off x="5947699" y="1266782"/>
              <a:ext cx="3231177" cy="384569"/>
              <a:chOff x="5272248" y="4626108"/>
              <a:chExt cx="3231177" cy="384569"/>
            </a:xfrm>
          </p:grpSpPr>
          <p:sp>
            <p:nvSpPr>
              <p:cNvPr id="28" name="椭圆 90">
                <a:extLst>
                  <a:ext uri="{FF2B5EF4-FFF2-40B4-BE49-F238E27FC236}">
                    <a16:creationId xmlns:a16="http://schemas.microsoft.com/office/drawing/2014/main" id="{36C88EF0-32E2-43E5-BC11-CA654B18BC13}"/>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sp>
            <p:nvSpPr>
              <p:cNvPr id="29" name="任意多边形 91">
                <a:extLst>
                  <a:ext uri="{FF2B5EF4-FFF2-40B4-BE49-F238E27FC236}">
                    <a16:creationId xmlns:a16="http://schemas.microsoft.com/office/drawing/2014/main" id="{234AD063-C4BA-4162-94C5-3F58541BD33E}"/>
                  </a:ext>
                </a:extLst>
              </p:cNvPr>
              <p:cNvSpPr/>
              <p:nvPr/>
            </p:nvSpPr>
            <p:spPr>
              <a:xfrm>
                <a:off x="5335425" y="4686868"/>
                <a:ext cx="3168000" cy="323809"/>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grpSp>
        <p:sp>
          <p:nvSpPr>
            <p:cNvPr id="26" name="文本框 88">
              <a:extLst>
                <a:ext uri="{FF2B5EF4-FFF2-40B4-BE49-F238E27FC236}">
                  <a16:creationId xmlns:a16="http://schemas.microsoft.com/office/drawing/2014/main" id="{87B7FD2D-D65B-4D9B-B209-B495534AF741}"/>
                </a:ext>
              </a:extLst>
            </p:cNvPr>
            <p:cNvSpPr txBox="1"/>
            <p:nvPr/>
          </p:nvSpPr>
          <p:spPr>
            <a:xfrm flipV="1">
              <a:off x="6852174" y="1316321"/>
              <a:ext cx="2340000" cy="43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663A77"/>
                  </a:solidFill>
                  <a:effectLst/>
                  <a:uLnTx/>
                  <a:uFillTx/>
                  <a:latin typeface="+mn-ea"/>
                  <a:cs typeface="+mn-cs"/>
                </a:rPr>
                <a:t>上傳</a:t>
              </a:r>
              <a:r>
                <a:rPr kumimoji="0" lang="en-US" altLang="zh-TW" sz="2400" b="1" i="0" u="none" strike="noStrike" kern="1200" cap="none" spc="0" normalizeH="0" baseline="0" noProof="0" dirty="0">
                  <a:ln>
                    <a:noFill/>
                  </a:ln>
                  <a:solidFill>
                    <a:srgbClr val="663A77"/>
                  </a:solidFill>
                  <a:effectLst/>
                  <a:uLnTx/>
                  <a:uFillTx/>
                  <a:latin typeface="+mn-ea"/>
                  <a:cs typeface="+mn-cs"/>
                </a:rPr>
                <a:t>(</a:t>
              </a:r>
              <a:r>
                <a:rPr kumimoji="0" lang="zh-TW" altLang="en-US" sz="2400" b="1" i="0" u="none" strike="noStrike" kern="1200" cap="none" spc="0" normalizeH="0" baseline="0" noProof="0" dirty="0">
                  <a:ln>
                    <a:noFill/>
                  </a:ln>
                  <a:solidFill>
                    <a:srgbClr val="663A77"/>
                  </a:solidFill>
                  <a:effectLst/>
                  <a:uLnTx/>
                  <a:uFillTx/>
                  <a:latin typeface="+mn-ea"/>
                  <a:cs typeface="+mn-cs"/>
                </a:rPr>
                <a:t>勾選</a:t>
              </a:r>
              <a:r>
                <a:rPr kumimoji="0" lang="en-US" altLang="zh-TW" sz="2400" b="1" i="0" u="none" strike="noStrike" kern="1200" cap="none" spc="0" normalizeH="0" baseline="0" noProof="0" dirty="0">
                  <a:ln>
                    <a:noFill/>
                  </a:ln>
                  <a:solidFill>
                    <a:srgbClr val="663A77"/>
                  </a:solidFill>
                  <a:effectLst/>
                  <a:uLnTx/>
                  <a:uFillTx/>
                  <a:latin typeface="+mn-ea"/>
                  <a:cs typeface="+mn-cs"/>
                </a:rPr>
                <a:t>)</a:t>
              </a:r>
              <a:r>
                <a:rPr kumimoji="0" lang="zh-TW" altLang="en-US" sz="2400" b="1" i="0" u="none" strike="noStrike" kern="1200" cap="none" spc="0" normalizeH="0" baseline="0" noProof="0" dirty="0">
                  <a:ln>
                    <a:noFill/>
                  </a:ln>
                  <a:solidFill>
                    <a:srgbClr val="663A77"/>
                  </a:solidFill>
                  <a:effectLst/>
                  <a:uLnTx/>
                  <a:uFillTx/>
                  <a:latin typeface="+mn-ea"/>
                  <a:cs typeface="+mn-cs"/>
                </a:rPr>
                <a:t>檔案</a:t>
              </a:r>
              <a:endParaRPr kumimoji="0" lang="zh-CN" altLang="en-US" sz="2400" b="1" i="0" u="none" strike="noStrike" kern="1200" cap="none" spc="0" normalizeH="0" baseline="0" noProof="0" dirty="0">
                <a:ln>
                  <a:noFill/>
                </a:ln>
                <a:solidFill>
                  <a:srgbClr val="663A77"/>
                </a:solidFill>
                <a:effectLst/>
                <a:uLnTx/>
                <a:uFillTx/>
                <a:latin typeface="+mn-ea"/>
                <a:cs typeface="+mn-cs"/>
              </a:endParaRPr>
            </a:p>
          </p:txBody>
        </p:sp>
        <p:sp>
          <p:nvSpPr>
            <p:cNvPr id="27" name="文本框 89">
              <a:extLst>
                <a:ext uri="{FF2B5EF4-FFF2-40B4-BE49-F238E27FC236}">
                  <a16:creationId xmlns:a16="http://schemas.microsoft.com/office/drawing/2014/main" id="{9EFA3C89-9169-4AE6-88E8-52F2E5054DE5}"/>
                </a:ext>
              </a:extLst>
            </p:cNvPr>
            <p:cNvSpPr txBox="1"/>
            <p:nvPr/>
          </p:nvSpPr>
          <p:spPr>
            <a:xfrm flipV="1">
              <a:off x="6836929" y="142928"/>
              <a:ext cx="2420637" cy="1015663"/>
            </a:xfrm>
            <a:prstGeom prst="rect">
              <a:avLst/>
            </a:prstGeom>
            <a:noFill/>
          </p:spPr>
          <p:txBody>
            <a:bodyPr wrap="square" rtlCol="0">
              <a:spAutoFit/>
            </a:bodyPr>
            <a:lstStyle/>
            <a:p>
              <a:pPr lvl="0">
                <a:defRPr/>
              </a:pPr>
              <a:r>
                <a:rPr kumimoji="0" lang="zh-TW" altLang="en-US" sz="2000" b="1" i="0" u="none" strike="noStrike" kern="1200" cap="none" spc="0" normalizeH="0" baseline="0" noProof="0" dirty="0">
                  <a:ln>
                    <a:noFill/>
                  </a:ln>
                  <a:effectLst/>
                  <a:uLnTx/>
                  <a:uFillTx/>
                  <a:latin typeface="+mn-ea"/>
                  <a:cs typeface="+mn-cs"/>
                </a:rPr>
                <a:t>依審查項目設定之繳交方式，逐項完成上傳</a:t>
              </a:r>
              <a:r>
                <a:rPr kumimoji="0" lang="en-US" altLang="zh-TW" sz="2000" b="1" i="0" u="none" strike="noStrike" kern="1200" cap="none" spc="0" normalizeH="0" baseline="0" noProof="0" dirty="0">
                  <a:ln>
                    <a:noFill/>
                  </a:ln>
                  <a:effectLst/>
                  <a:uLnTx/>
                  <a:uFillTx/>
                  <a:latin typeface="+mn-ea"/>
                  <a:cs typeface="+mn-cs"/>
                </a:rPr>
                <a:t>(</a:t>
              </a:r>
              <a:r>
                <a:rPr kumimoji="0" lang="zh-TW" altLang="en-US" sz="2000" b="1" i="0" u="none" strike="noStrike" kern="1200" cap="none" spc="0" normalizeH="0" baseline="0" noProof="0" dirty="0">
                  <a:ln>
                    <a:noFill/>
                  </a:ln>
                  <a:effectLst/>
                  <a:uLnTx/>
                  <a:uFillTx/>
                  <a:latin typeface="+mn-ea"/>
                  <a:cs typeface="+mn-cs"/>
                </a:rPr>
                <a:t>或</a:t>
              </a:r>
              <a:r>
                <a:rPr lang="zh-TW" altLang="en-US" sz="2000" b="1" dirty="0">
                  <a:latin typeface="+mn-ea"/>
                </a:rPr>
                <a:t>勾選</a:t>
              </a:r>
              <a:r>
                <a:rPr lang="en-US" altLang="zh-TW" sz="2000" b="1" dirty="0">
                  <a:latin typeface="+mn-ea"/>
                </a:rPr>
                <a:t>)</a:t>
              </a:r>
              <a:r>
                <a:rPr lang="zh-TW" altLang="en-US" sz="2000" b="1" dirty="0">
                  <a:latin typeface="+mn-ea"/>
                </a:rPr>
                <a:t>檔案</a:t>
              </a:r>
              <a:endParaRPr kumimoji="0" lang="zh-CN" altLang="en-US" sz="2000" b="1" i="0" u="none" strike="noStrike" kern="1200" cap="none" spc="0" normalizeH="0" baseline="0" noProof="0" dirty="0">
                <a:ln>
                  <a:noFill/>
                </a:ln>
                <a:effectLst/>
                <a:uLnTx/>
                <a:uFillTx/>
                <a:latin typeface="+mn-ea"/>
                <a:cs typeface="+mn-cs"/>
              </a:endParaRPr>
            </a:p>
          </p:txBody>
        </p:sp>
      </p:grpSp>
      <p:grpSp>
        <p:nvGrpSpPr>
          <p:cNvPr id="30" name="组合 92">
            <a:extLst>
              <a:ext uri="{FF2B5EF4-FFF2-40B4-BE49-F238E27FC236}">
                <a16:creationId xmlns:a16="http://schemas.microsoft.com/office/drawing/2014/main" id="{79627F96-8CDE-4956-97E2-D19B746E6E02}"/>
              </a:ext>
            </a:extLst>
          </p:cNvPr>
          <p:cNvGrpSpPr/>
          <p:nvPr/>
        </p:nvGrpSpPr>
        <p:grpSpPr>
          <a:xfrm flipH="1">
            <a:off x="1934969" y="1874079"/>
            <a:ext cx="3090286" cy="1618697"/>
            <a:chOff x="5947699" y="825345"/>
            <a:chExt cx="3090286" cy="1618697"/>
          </a:xfrm>
        </p:grpSpPr>
        <p:grpSp>
          <p:nvGrpSpPr>
            <p:cNvPr id="31" name="组合 93">
              <a:extLst>
                <a:ext uri="{FF2B5EF4-FFF2-40B4-BE49-F238E27FC236}">
                  <a16:creationId xmlns:a16="http://schemas.microsoft.com/office/drawing/2014/main" id="{94878CE1-BBBB-4C58-AC86-A7A43CA70550}"/>
                </a:ext>
              </a:extLst>
            </p:cNvPr>
            <p:cNvGrpSpPr/>
            <p:nvPr/>
          </p:nvGrpSpPr>
          <p:grpSpPr>
            <a:xfrm flipV="1">
              <a:off x="5947699" y="1337311"/>
              <a:ext cx="3090286" cy="314040"/>
              <a:chOff x="5272248" y="4626108"/>
              <a:chExt cx="3090286" cy="314040"/>
            </a:xfrm>
          </p:grpSpPr>
          <p:sp>
            <p:nvSpPr>
              <p:cNvPr id="34" name="椭圆 96">
                <a:extLst>
                  <a:ext uri="{FF2B5EF4-FFF2-40B4-BE49-F238E27FC236}">
                    <a16:creationId xmlns:a16="http://schemas.microsoft.com/office/drawing/2014/main" id="{0DCB0B59-185F-4A89-AB5A-45E267E2AA52}"/>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sp>
            <p:nvSpPr>
              <p:cNvPr id="35" name="任意多边形 97">
                <a:extLst>
                  <a:ext uri="{FF2B5EF4-FFF2-40B4-BE49-F238E27FC236}">
                    <a16:creationId xmlns:a16="http://schemas.microsoft.com/office/drawing/2014/main" id="{81F8824E-E49F-4B90-AD73-CD0845226A0A}"/>
                  </a:ext>
                </a:extLst>
              </p:cNvPr>
              <p:cNvSpPr/>
              <p:nvPr/>
            </p:nvSpPr>
            <p:spPr>
              <a:xfrm>
                <a:off x="5302534" y="4667544"/>
                <a:ext cx="3060000"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grpSp>
        <p:sp>
          <p:nvSpPr>
            <p:cNvPr id="32" name="文本框 94">
              <a:extLst>
                <a:ext uri="{FF2B5EF4-FFF2-40B4-BE49-F238E27FC236}">
                  <a16:creationId xmlns:a16="http://schemas.microsoft.com/office/drawing/2014/main" id="{044D08E5-EB9C-4081-B30A-C73F939DA53A}"/>
                </a:ext>
              </a:extLst>
            </p:cNvPr>
            <p:cNvSpPr txBox="1"/>
            <p:nvPr/>
          </p:nvSpPr>
          <p:spPr>
            <a:xfrm>
              <a:off x="6730169" y="825345"/>
              <a:ext cx="2160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tx2"/>
                  </a:solidFill>
                  <a:latin typeface="+mn-ea"/>
                </a:rPr>
                <a:t>設定繳交方式</a:t>
              </a:r>
              <a:endParaRPr kumimoji="0" lang="zh-CN" altLang="en-US" sz="2400" b="1" i="0" u="none" strike="noStrike" kern="1200" cap="none" spc="0" normalizeH="0" baseline="0" noProof="0" dirty="0">
                <a:ln>
                  <a:noFill/>
                </a:ln>
                <a:solidFill>
                  <a:schemeClr val="tx2"/>
                </a:solidFill>
                <a:effectLst/>
                <a:uLnTx/>
                <a:uFillTx/>
                <a:latin typeface="+mn-ea"/>
              </a:endParaRPr>
            </a:p>
          </p:txBody>
        </p:sp>
        <p:sp>
          <p:nvSpPr>
            <p:cNvPr id="33" name="文本框 95">
              <a:extLst>
                <a:ext uri="{FF2B5EF4-FFF2-40B4-BE49-F238E27FC236}">
                  <a16:creationId xmlns:a16="http://schemas.microsoft.com/office/drawing/2014/main" id="{42EB73F4-CD2C-4B08-A019-C55ACDFE1204}"/>
                </a:ext>
              </a:extLst>
            </p:cNvPr>
            <p:cNvSpPr txBox="1"/>
            <p:nvPr/>
          </p:nvSpPr>
          <p:spPr>
            <a:xfrm>
              <a:off x="6572882" y="1428379"/>
              <a:ext cx="2341931" cy="1015663"/>
            </a:xfrm>
            <a:prstGeom prst="rect">
              <a:avLst/>
            </a:prstGeom>
            <a:noFill/>
          </p:spPr>
          <p:txBody>
            <a:bodyPr wrap="square" rtlCol="0">
              <a:spAutoFit/>
            </a:bodyPr>
            <a:lstStyle/>
            <a:p>
              <a:pPr marL="360000" lvl="0" indent="-360000" algn="just">
                <a:buFont typeface="Wingdings" panose="05000000000000000000" pitchFamily="2" charset="2"/>
                <a:buChar char="ü"/>
                <a:defRPr/>
              </a:pPr>
              <a:r>
                <a:rPr lang="zh-TW" altLang="en-US" sz="2000" b="1" dirty="0">
                  <a:latin typeface="+mn-ea"/>
                </a:rPr>
                <a:t>自行上傳</a:t>
              </a:r>
              <a:r>
                <a:rPr lang="en-US" altLang="zh-TW" sz="2000" b="1" dirty="0">
                  <a:latin typeface="+mn-ea"/>
                </a:rPr>
                <a:t>PDF</a:t>
              </a:r>
              <a:r>
                <a:rPr lang="zh-TW" altLang="en-US" sz="2000" b="1" dirty="0">
                  <a:latin typeface="+mn-ea"/>
                </a:rPr>
                <a:t>檔</a:t>
              </a:r>
            </a:p>
            <a:p>
              <a:pPr marL="360000" lvl="0" indent="-360000" algn="just">
                <a:buFont typeface="Wingdings" panose="05000000000000000000" pitchFamily="2" charset="2"/>
                <a:buChar char="ü"/>
                <a:defRPr/>
              </a:pPr>
              <a:r>
                <a:rPr lang="zh-TW" altLang="en-US" sz="2000" b="1" dirty="0">
                  <a:latin typeface="+mn-ea"/>
                </a:rPr>
                <a:t>勾選高中學習歷程資料庫</a:t>
              </a:r>
            </a:p>
          </p:txBody>
        </p:sp>
      </p:grpSp>
      <p:grpSp>
        <p:nvGrpSpPr>
          <p:cNvPr id="36" name="组合 104">
            <a:extLst>
              <a:ext uri="{FF2B5EF4-FFF2-40B4-BE49-F238E27FC236}">
                <a16:creationId xmlns:a16="http://schemas.microsoft.com/office/drawing/2014/main" id="{28167FE9-2D0E-48C9-ABA5-2A5146CFFB41}"/>
              </a:ext>
            </a:extLst>
          </p:cNvPr>
          <p:cNvGrpSpPr/>
          <p:nvPr/>
        </p:nvGrpSpPr>
        <p:grpSpPr>
          <a:xfrm flipH="1" flipV="1">
            <a:off x="694714" y="4725306"/>
            <a:ext cx="3117312" cy="1604316"/>
            <a:chOff x="5947699" y="181441"/>
            <a:chExt cx="3117312" cy="1604316"/>
          </a:xfrm>
        </p:grpSpPr>
        <p:grpSp>
          <p:nvGrpSpPr>
            <p:cNvPr id="37" name="组合 105">
              <a:extLst>
                <a:ext uri="{FF2B5EF4-FFF2-40B4-BE49-F238E27FC236}">
                  <a16:creationId xmlns:a16="http://schemas.microsoft.com/office/drawing/2014/main" id="{5DE7B478-E165-4C20-8C5F-9C1ABAE5EF9D}"/>
                </a:ext>
              </a:extLst>
            </p:cNvPr>
            <p:cNvGrpSpPr/>
            <p:nvPr/>
          </p:nvGrpSpPr>
          <p:grpSpPr>
            <a:xfrm flipV="1">
              <a:off x="5947699" y="1310735"/>
              <a:ext cx="3117312" cy="340616"/>
              <a:chOff x="5272248" y="4626108"/>
              <a:chExt cx="3117312" cy="340616"/>
            </a:xfrm>
          </p:grpSpPr>
          <p:sp>
            <p:nvSpPr>
              <p:cNvPr id="40" name="椭圆 108">
                <a:extLst>
                  <a:ext uri="{FF2B5EF4-FFF2-40B4-BE49-F238E27FC236}">
                    <a16:creationId xmlns:a16="http://schemas.microsoft.com/office/drawing/2014/main" id="{B973CF07-9EBE-4E01-9325-A6F34CF11A96}"/>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sp>
            <p:nvSpPr>
              <p:cNvPr id="41" name="任意多边形 109">
                <a:extLst>
                  <a:ext uri="{FF2B5EF4-FFF2-40B4-BE49-F238E27FC236}">
                    <a16:creationId xmlns:a16="http://schemas.microsoft.com/office/drawing/2014/main" id="{3186E270-46D1-4FE6-9933-55999D415E43}"/>
                  </a:ext>
                </a:extLst>
              </p:cNvPr>
              <p:cNvSpPr/>
              <p:nvPr/>
            </p:nvSpPr>
            <p:spPr>
              <a:xfrm>
                <a:off x="5329560" y="4694120"/>
                <a:ext cx="3060000"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mn-ea"/>
                  <a:cs typeface="+mn-cs"/>
                  <a:sym typeface="Arial" panose="020B0604020202020204" pitchFamily="34" charset="0"/>
                </a:endParaRPr>
              </a:p>
            </p:txBody>
          </p:sp>
        </p:grpSp>
        <p:sp>
          <p:nvSpPr>
            <p:cNvPr id="38" name="文本框 106">
              <a:extLst>
                <a:ext uri="{FF2B5EF4-FFF2-40B4-BE49-F238E27FC236}">
                  <a16:creationId xmlns:a16="http://schemas.microsoft.com/office/drawing/2014/main" id="{8D9E8D1D-CFCA-456B-BDDE-42DBD1EB61AB}"/>
                </a:ext>
              </a:extLst>
            </p:cNvPr>
            <p:cNvSpPr txBox="1"/>
            <p:nvPr/>
          </p:nvSpPr>
          <p:spPr>
            <a:xfrm flipV="1">
              <a:off x="6794698" y="1245757"/>
              <a:ext cx="2160000" cy="540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1ACBE"/>
                  </a:solidFill>
                  <a:effectLst/>
                  <a:uLnTx/>
                  <a:uFillTx/>
                  <a:latin typeface="+mn-ea"/>
                  <a:cs typeface="+mn-cs"/>
                </a:rPr>
                <a:t>查看學習歷程</a:t>
              </a:r>
              <a:endParaRPr kumimoji="0" lang="zh-CN" altLang="en-US" sz="2400" b="1" i="0" u="none" strike="noStrike" kern="1200" cap="none" spc="0" normalizeH="0" baseline="0" noProof="0" dirty="0">
                <a:ln>
                  <a:noFill/>
                </a:ln>
                <a:solidFill>
                  <a:srgbClr val="01ACBE"/>
                </a:solidFill>
                <a:effectLst/>
                <a:uLnTx/>
                <a:uFillTx/>
                <a:latin typeface="+mn-ea"/>
                <a:cs typeface="+mn-cs"/>
              </a:endParaRPr>
            </a:p>
          </p:txBody>
        </p:sp>
        <p:sp>
          <p:nvSpPr>
            <p:cNvPr id="39" name="文本框 107">
              <a:extLst>
                <a:ext uri="{FF2B5EF4-FFF2-40B4-BE49-F238E27FC236}">
                  <a16:creationId xmlns:a16="http://schemas.microsoft.com/office/drawing/2014/main" id="{8568B29D-1348-4084-89DF-69047D8407E0}"/>
                </a:ext>
              </a:extLst>
            </p:cNvPr>
            <p:cNvSpPr txBox="1"/>
            <p:nvPr/>
          </p:nvSpPr>
          <p:spPr>
            <a:xfrm flipV="1">
              <a:off x="6555455" y="181441"/>
              <a:ext cx="2341931" cy="1068113"/>
            </a:xfrm>
            <a:prstGeom prst="rect">
              <a:avLst/>
            </a:prstGeom>
            <a:noFill/>
          </p:spPr>
          <p:txBody>
            <a:bodyPr wrap="square" rtlCol="0">
              <a:spAutoFit/>
            </a:bodyPr>
            <a:lstStyle/>
            <a:p>
              <a:pPr marL="360000" lvl="0" indent="-360000" algn="just">
                <a:lnSpc>
                  <a:spcPts val="2600"/>
                </a:lnSpc>
                <a:buFont typeface="Wingdings" panose="05000000000000000000" pitchFamily="2" charset="2"/>
                <a:buChar char="ü"/>
                <a:defRPr/>
              </a:pPr>
              <a:r>
                <a:rPr lang="zh-TW" altLang="en-US" sz="2000" b="1" dirty="0">
                  <a:latin typeface="+mn-ea"/>
                </a:rPr>
                <a:t>修課紀錄</a:t>
              </a:r>
            </a:p>
            <a:p>
              <a:pPr marL="360000" lvl="0" indent="-360000" algn="just">
                <a:lnSpc>
                  <a:spcPts val="2600"/>
                </a:lnSpc>
                <a:buFont typeface="Wingdings" panose="05000000000000000000" pitchFamily="2" charset="2"/>
                <a:buChar char="ü"/>
                <a:defRPr/>
              </a:pPr>
              <a:r>
                <a:rPr lang="zh-TW" altLang="en-US" sz="2000" b="1" dirty="0">
                  <a:latin typeface="+mn-ea"/>
                </a:rPr>
                <a:t>課程學習成果</a:t>
              </a:r>
            </a:p>
            <a:p>
              <a:pPr marL="360000" lvl="0" indent="-360000" algn="just">
                <a:lnSpc>
                  <a:spcPts val="2600"/>
                </a:lnSpc>
                <a:buFont typeface="Wingdings" panose="05000000000000000000" pitchFamily="2" charset="2"/>
                <a:buChar char="ü"/>
                <a:defRPr/>
              </a:pPr>
              <a:r>
                <a:rPr lang="zh-TW" altLang="en-US" sz="2000" b="1" dirty="0">
                  <a:latin typeface="+mn-ea"/>
                </a:rPr>
                <a:t>多元表現</a:t>
              </a:r>
            </a:p>
          </p:txBody>
        </p:sp>
      </p:grpSp>
      <p:grpSp>
        <p:nvGrpSpPr>
          <p:cNvPr id="48" name="Group 46">
            <a:extLst>
              <a:ext uri="{FF2B5EF4-FFF2-40B4-BE49-F238E27FC236}">
                <a16:creationId xmlns:a16="http://schemas.microsoft.com/office/drawing/2014/main" id="{B2FF2F66-66AF-469E-9E52-4F43EDEB5C40}"/>
              </a:ext>
            </a:extLst>
          </p:cNvPr>
          <p:cNvGrpSpPr>
            <a:grpSpLocks noChangeAspect="1"/>
          </p:cNvGrpSpPr>
          <p:nvPr/>
        </p:nvGrpSpPr>
        <p:grpSpPr bwMode="auto">
          <a:xfrm>
            <a:off x="8707800" y="1951049"/>
            <a:ext cx="513393" cy="317847"/>
            <a:chOff x="3098" y="1701"/>
            <a:chExt cx="1486" cy="920"/>
          </a:xfrm>
          <a:solidFill>
            <a:schemeClr val="bg2">
              <a:lumMod val="50000"/>
              <a:alpha val="40000"/>
            </a:schemeClr>
          </a:solidFill>
        </p:grpSpPr>
        <p:sp>
          <p:nvSpPr>
            <p:cNvPr id="49" name="Freeform 47">
              <a:extLst>
                <a:ext uri="{FF2B5EF4-FFF2-40B4-BE49-F238E27FC236}">
                  <a16:creationId xmlns:a16="http://schemas.microsoft.com/office/drawing/2014/main" id="{FC62EEC0-12F4-4D0C-85FC-E78024CC0BCF}"/>
                </a:ext>
              </a:extLst>
            </p:cNvPr>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48">
              <a:extLst>
                <a:ext uri="{FF2B5EF4-FFF2-40B4-BE49-F238E27FC236}">
                  <a16:creationId xmlns:a16="http://schemas.microsoft.com/office/drawing/2014/main" id="{4B8A20A2-FA95-469A-B18F-09ECD0CF603F}"/>
                </a:ext>
              </a:extLst>
            </p:cNvPr>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49">
              <a:extLst>
                <a:ext uri="{FF2B5EF4-FFF2-40B4-BE49-F238E27FC236}">
                  <a16:creationId xmlns:a16="http://schemas.microsoft.com/office/drawing/2014/main" id="{9CD79CBE-3885-4B09-BBCD-7F0D6A157196}"/>
                </a:ext>
              </a:extLst>
            </p:cNvPr>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53" name="文本框 122">
            <a:extLst>
              <a:ext uri="{FF2B5EF4-FFF2-40B4-BE49-F238E27FC236}">
                <a16:creationId xmlns:a16="http://schemas.microsoft.com/office/drawing/2014/main" id="{405DA436-B427-45A4-9349-9CD74F253106}"/>
              </a:ext>
            </a:extLst>
          </p:cNvPr>
          <p:cNvSpPr txBox="1"/>
          <p:nvPr/>
        </p:nvSpPr>
        <p:spPr>
          <a:xfrm>
            <a:off x="3622408" y="3903106"/>
            <a:ext cx="10001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1ACBE"/>
                </a:solidFill>
                <a:effectLst/>
                <a:uLnTx/>
                <a:uFillTx/>
                <a:latin typeface="Impact" panose="020B0806030902050204" pitchFamily="34" charset="0"/>
                <a:ea typeface="宋体" panose="02010600030101010101" pitchFamily="2" charset="-122"/>
                <a:cs typeface="+mn-cs"/>
              </a:rPr>
              <a:t>01</a:t>
            </a:r>
            <a:endParaRPr kumimoji="0" lang="zh-CN" altLang="en-US" sz="4000" b="0" i="0" u="none" strike="noStrike" kern="1200" cap="none" spc="0" normalizeH="0" baseline="0" noProof="0" dirty="0">
              <a:ln>
                <a:noFill/>
              </a:ln>
              <a:solidFill>
                <a:srgbClr val="01ACBE"/>
              </a:solidFill>
              <a:effectLst/>
              <a:uLnTx/>
              <a:uFillTx/>
              <a:latin typeface="Impact" panose="020B0806030902050204" pitchFamily="34" charset="0"/>
              <a:ea typeface="宋体" panose="02010600030101010101" pitchFamily="2" charset="-122"/>
              <a:cs typeface="+mn-cs"/>
            </a:endParaRPr>
          </a:p>
        </p:txBody>
      </p:sp>
      <p:sp>
        <p:nvSpPr>
          <p:cNvPr id="54" name="文本框 125">
            <a:extLst>
              <a:ext uri="{FF2B5EF4-FFF2-40B4-BE49-F238E27FC236}">
                <a16:creationId xmlns:a16="http://schemas.microsoft.com/office/drawing/2014/main" id="{5CED0CBC-67D6-4203-A409-1B27FBD9F87F}"/>
              </a:ext>
            </a:extLst>
          </p:cNvPr>
          <p:cNvSpPr txBox="1"/>
          <p:nvPr/>
        </p:nvSpPr>
        <p:spPr>
          <a:xfrm>
            <a:off x="4871905" y="2958019"/>
            <a:ext cx="10001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2"/>
                </a:solidFill>
                <a:effectLst/>
                <a:uLnTx/>
                <a:uFillTx/>
                <a:latin typeface="Impact" panose="020B0806030902050204" pitchFamily="34" charset="0"/>
                <a:ea typeface="宋体" panose="02010600030101010101" pitchFamily="2" charset="-122"/>
                <a:cs typeface="+mn-cs"/>
              </a:rPr>
              <a:t>02</a:t>
            </a:r>
            <a:endParaRPr kumimoji="0" lang="zh-CN" altLang="en-US" sz="4000" b="0" i="0" u="none" strike="noStrike" kern="1200" cap="none" spc="0" normalizeH="0" baseline="0" noProof="0" dirty="0">
              <a:ln>
                <a:noFill/>
              </a:ln>
              <a:solidFill>
                <a:schemeClr val="tx2"/>
              </a:solidFill>
              <a:effectLst/>
              <a:uLnTx/>
              <a:uFillTx/>
              <a:latin typeface="Impact" panose="020B0806030902050204" pitchFamily="34" charset="0"/>
              <a:ea typeface="宋体" panose="02010600030101010101" pitchFamily="2" charset="-122"/>
              <a:cs typeface="+mn-cs"/>
            </a:endParaRPr>
          </a:p>
        </p:txBody>
      </p:sp>
      <p:sp>
        <p:nvSpPr>
          <p:cNvPr id="55" name="文本框 128">
            <a:extLst>
              <a:ext uri="{FF2B5EF4-FFF2-40B4-BE49-F238E27FC236}">
                <a16:creationId xmlns:a16="http://schemas.microsoft.com/office/drawing/2014/main" id="{9F0807F3-1DE2-4EA2-B3D5-DB5133A17ACE}"/>
              </a:ext>
            </a:extLst>
          </p:cNvPr>
          <p:cNvSpPr txBox="1"/>
          <p:nvPr/>
        </p:nvSpPr>
        <p:spPr>
          <a:xfrm>
            <a:off x="7424129" y="2990838"/>
            <a:ext cx="10001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87071"/>
                </a:solidFill>
                <a:effectLst/>
                <a:uLnTx/>
                <a:uFillTx/>
                <a:latin typeface="Impact" panose="020B0806030902050204" pitchFamily="34" charset="0"/>
                <a:ea typeface="宋体" panose="02010600030101010101" pitchFamily="2" charset="-122"/>
                <a:cs typeface="+mn-cs"/>
              </a:rPr>
              <a:t>04</a:t>
            </a:r>
            <a:endParaRPr kumimoji="0" lang="zh-CN" altLang="en-US" sz="4000" b="0" i="0" u="none" strike="noStrike" kern="1200" cap="none" spc="0" normalizeH="0" baseline="0" noProof="0" dirty="0">
              <a:ln>
                <a:noFill/>
              </a:ln>
              <a:solidFill>
                <a:srgbClr val="E87071"/>
              </a:solidFill>
              <a:effectLst/>
              <a:uLnTx/>
              <a:uFillTx/>
              <a:latin typeface="Impact" panose="020B0806030902050204" pitchFamily="34" charset="0"/>
              <a:ea typeface="宋体" panose="02010600030101010101" pitchFamily="2" charset="-122"/>
              <a:cs typeface="+mn-cs"/>
            </a:endParaRPr>
          </a:p>
        </p:txBody>
      </p:sp>
      <p:sp>
        <p:nvSpPr>
          <p:cNvPr id="56" name="文本框 131">
            <a:extLst>
              <a:ext uri="{FF2B5EF4-FFF2-40B4-BE49-F238E27FC236}">
                <a16:creationId xmlns:a16="http://schemas.microsoft.com/office/drawing/2014/main" id="{A45B4079-2B5A-4DC2-8614-4CFC187283D4}"/>
              </a:ext>
            </a:extLst>
          </p:cNvPr>
          <p:cNvSpPr txBox="1"/>
          <p:nvPr/>
        </p:nvSpPr>
        <p:spPr>
          <a:xfrm>
            <a:off x="6167778" y="3932211"/>
            <a:ext cx="10001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663A77"/>
                </a:solidFill>
                <a:effectLst/>
                <a:uLnTx/>
                <a:uFillTx/>
                <a:latin typeface="Impact" panose="020B0806030902050204" pitchFamily="34" charset="0"/>
                <a:ea typeface="宋体" panose="02010600030101010101" pitchFamily="2" charset="-122"/>
                <a:cs typeface="+mn-cs"/>
              </a:rPr>
              <a:t>03</a:t>
            </a:r>
            <a:endParaRPr kumimoji="0" lang="zh-CN" altLang="en-US" sz="4000" b="0" i="0" u="none" strike="noStrike" kern="1200" cap="none" spc="0" normalizeH="0" baseline="0" noProof="0" dirty="0">
              <a:ln>
                <a:noFill/>
              </a:ln>
              <a:solidFill>
                <a:srgbClr val="663A77"/>
              </a:solidFill>
              <a:effectLst/>
              <a:uLnTx/>
              <a:uFillTx/>
              <a:latin typeface="Impact" panose="020B0806030902050204" pitchFamily="34" charset="0"/>
              <a:ea typeface="宋体" panose="02010600030101010101" pitchFamily="2" charset="-122"/>
              <a:cs typeface="+mn-cs"/>
            </a:endParaRPr>
          </a:p>
        </p:txBody>
      </p:sp>
      <p:sp>
        <p:nvSpPr>
          <p:cNvPr id="57" name="標題 5">
            <a:extLst>
              <a:ext uri="{FF2B5EF4-FFF2-40B4-BE49-F238E27FC236}">
                <a16:creationId xmlns:a16="http://schemas.microsoft.com/office/drawing/2014/main" id="{90E3598E-7FE9-44FA-B797-02E888AAF50E}"/>
              </a:ext>
            </a:extLst>
          </p:cNvPr>
          <p:cNvSpPr txBox="1">
            <a:spLocks/>
          </p:cNvSpPr>
          <p:nvPr/>
        </p:nvSpPr>
        <p:spPr>
          <a:xfrm>
            <a:off x="1453705" y="636236"/>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考生審查資料繳交步驟</a:t>
            </a:r>
          </a:p>
        </p:txBody>
      </p:sp>
      <p:sp>
        <p:nvSpPr>
          <p:cNvPr id="58" name="投影片編號版面配置區 57"/>
          <p:cNvSpPr>
            <a:spLocks noGrp="1"/>
          </p:cNvSpPr>
          <p:nvPr>
            <p:ph type="sldNum" sz="quarter" idx="12"/>
          </p:nvPr>
        </p:nvSpPr>
        <p:spPr/>
        <p:txBody>
          <a:bodyPr/>
          <a:lstStyle/>
          <a:p>
            <a:fld id="{4C21DA63-2B3C-45C3-B269-CB67831E9283}" type="slidenum">
              <a:rPr lang="zh-TW" altLang="en-US" smtClean="0"/>
              <a:pPr/>
              <a:t>4</a:t>
            </a:fld>
            <a:endParaRPr lang="zh-TW" altLang="en-US"/>
          </a:p>
        </p:txBody>
      </p:sp>
      <p:sp>
        <p:nvSpPr>
          <p:cNvPr id="59" name="稻壳儿小白白(http://dwz.cn/Wu2UP)">
            <a:extLst>
              <a:ext uri="{FF2B5EF4-FFF2-40B4-BE49-F238E27FC236}">
                <a16:creationId xmlns:a16="http://schemas.microsoft.com/office/drawing/2014/main" id="{D00BD680-AFD9-40BD-9E99-D43CEBD2F28B}"/>
              </a:ext>
            </a:extLst>
          </p:cNvPr>
          <p:cNvSpPr>
            <a:spLocks noEditPoints="1"/>
          </p:cNvSpPr>
          <p:nvPr/>
        </p:nvSpPr>
        <p:spPr bwMode="auto">
          <a:xfrm>
            <a:off x="2873769" y="4733565"/>
            <a:ext cx="432000" cy="360000"/>
          </a:xfrm>
          <a:custGeom>
            <a:avLst/>
            <a:gdLst>
              <a:gd name="T0" fmla="*/ 1555019492 w 123"/>
              <a:gd name="T1" fmla="*/ 0 h 115"/>
              <a:gd name="T2" fmla="*/ 168111733 w 123"/>
              <a:gd name="T3" fmla="*/ 0 h 115"/>
              <a:gd name="T4" fmla="*/ 0 w 123"/>
              <a:gd name="T5" fmla="*/ 170427005 h 115"/>
              <a:gd name="T6" fmla="*/ 0 w 123"/>
              <a:gd name="T7" fmla="*/ 1249800546 h 115"/>
              <a:gd name="T8" fmla="*/ 168111733 w 123"/>
              <a:gd name="T9" fmla="*/ 1420227550 h 115"/>
              <a:gd name="T10" fmla="*/ 700458691 w 123"/>
              <a:gd name="T11" fmla="*/ 1420227550 h 115"/>
              <a:gd name="T12" fmla="*/ 700458691 w 123"/>
              <a:gd name="T13" fmla="*/ 1477035296 h 115"/>
              <a:gd name="T14" fmla="*/ 364238968 w 123"/>
              <a:gd name="T15" fmla="*/ 1533846810 h 115"/>
              <a:gd name="T16" fmla="*/ 322210100 w 123"/>
              <a:gd name="T17" fmla="*/ 1576454503 h 115"/>
              <a:gd name="T18" fmla="*/ 378248591 w 123"/>
              <a:gd name="T19" fmla="*/ 1633262248 h 115"/>
              <a:gd name="T20" fmla="*/ 1344882633 w 123"/>
              <a:gd name="T21" fmla="*/ 1633262248 h 115"/>
              <a:gd name="T22" fmla="*/ 1400921125 w 123"/>
              <a:gd name="T23" fmla="*/ 1576454503 h 115"/>
              <a:gd name="T24" fmla="*/ 1358892256 w 123"/>
              <a:gd name="T25" fmla="*/ 1533846810 h 115"/>
              <a:gd name="T26" fmla="*/ 1022672534 w 123"/>
              <a:gd name="T27" fmla="*/ 1477035296 h 115"/>
              <a:gd name="T28" fmla="*/ 1022672534 w 123"/>
              <a:gd name="T29" fmla="*/ 1420227550 h 115"/>
              <a:gd name="T30" fmla="*/ 1555019492 w 123"/>
              <a:gd name="T31" fmla="*/ 1420227550 h 115"/>
              <a:gd name="T32" fmla="*/ 1723131225 w 123"/>
              <a:gd name="T33" fmla="*/ 1249800546 h 115"/>
              <a:gd name="T34" fmla="*/ 1723131225 w 123"/>
              <a:gd name="T35" fmla="*/ 170427005 h 115"/>
              <a:gd name="T36" fmla="*/ 1555019492 w 123"/>
              <a:gd name="T37" fmla="*/ 0 h 115"/>
              <a:gd name="T38" fmla="*/ 1611057984 w 123"/>
              <a:gd name="T39" fmla="*/ 1249800546 h 115"/>
              <a:gd name="T40" fmla="*/ 1555019492 w 123"/>
              <a:gd name="T41" fmla="*/ 1306608291 h 115"/>
              <a:gd name="T42" fmla="*/ 168111733 w 123"/>
              <a:gd name="T43" fmla="*/ 1306608291 h 115"/>
              <a:gd name="T44" fmla="*/ 112073241 w 123"/>
              <a:gd name="T45" fmla="*/ 1249800546 h 115"/>
              <a:gd name="T46" fmla="*/ 112073241 w 123"/>
              <a:gd name="T47" fmla="*/ 170427005 h 115"/>
              <a:gd name="T48" fmla="*/ 168111733 w 123"/>
              <a:gd name="T49" fmla="*/ 113619259 h 115"/>
              <a:gd name="T50" fmla="*/ 1555019492 w 123"/>
              <a:gd name="T51" fmla="*/ 113619259 h 115"/>
              <a:gd name="T52" fmla="*/ 1611057984 w 123"/>
              <a:gd name="T53" fmla="*/ 170427005 h 115"/>
              <a:gd name="T54" fmla="*/ 1611057984 w 123"/>
              <a:gd name="T55" fmla="*/ 1249800546 h 115"/>
              <a:gd name="T56" fmla="*/ 1456955874 w 123"/>
              <a:gd name="T57" fmla="*/ 213034698 h 115"/>
              <a:gd name="T58" fmla="*/ 266175351 w 123"/>
              <a:gd name="T59" fmla="*/ 213034698 h 115"/>
              <a:gd name="T60" fmla="*/ 224146482 w 123"/>
              <a:gd name="T61" fmla="*/ 269842443 h 115"/>
              <a:gd name="T62" fmla="*/ 224146482 w 123"/>
              <a:gd name="T63" fmla="*/ 1036765848 h 115"/>
              <a:gd name="T64" fmla="*/ 266175351 w 123"/>
              <a:gd name="T65" fmla="*/ 1093577362 h 115"/>
              <a:gd name="T66" fmla="*/ 1456955874 w 123"/>
              <a:gd name="T67" fmla="*/ 1093577362 h 115"/>
              <a:gd name="T68" fmla="*/ 1512994366 w 123"/>
              <a:gd name="T69" fmla="*/ 1036765848 h 115"/>
              <a:gd name="T70" fmla="*/ 1512994366 w 123"/>
              <a:gd name="T71" fmla="*/ 269842443 h 115"/>
              <a:gd name="T72" fmla="*/ 1456955874 w 123"/>
              <a:gd name="T73" fmla="*/ 213034698 h 115"/>
              <a:gd name="T74" fmla="*/ 1456955874 w 123"/>
              <a:gd name="T75" fmla="*/ 1036765848 h 115"/>
              <a:gd name="T76" fmla="*/ 266175351 w 123"/>
              <a:gd name="T77" fmla="*/ 1036765848 h 115"/>
              <a:gd name="T78" fmla="*/ 266175351 w 123"/>
              <a:gd name="T79" fmla="*/ 269842443 h 115"/>
              <a:gd name="T80" fmla="*/ 1456955874 w 123"/>
              <a:gd name="T81" fmla="*/ 269842443 h 115"/>
              <a:gd name="T82" fmla="*/ 1456955874 w 123"/>
              <a:gd name="T83" fmla="*/ 1036765848 h 115"/>
              <a:gd name="T84" fmla="*/ 1456955874 w 123"/>
              <a:gd name="T85" fmla="*/ 1036765848 h 115"/>
              <a:gd name="T86" fmla="*/ 1456955874 w 123"/>
              <a:gd name="T87" fmla="*/ 1036765848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accent2"/>
          </a:solidFill>
          <a:ln>
            <a:noFill/>
          </a:ln>
          <a:extLst/>
        </p:spPr>
        <p:txBody>
          <a:bodyPr/>
          <a:lstStyle/>
          <a:p>
            <a:endParaRPr lang="zh-CN" altLang="en-US"/>
          </a:p>
        </p:txBody>
      </p:sp>
      <p:sp>
        <p:nvSpPr>
          <p:cNvPr id="60" name="Freeform 102">
            <a:extLst>
              <a:ext uri="{FF2B5EF4-FFF2-40B4-BE49-F238E27FC236}">
                <a16:creationId xmlns:a16="http://schemas.microsoft.com/office/drawing/2014/main" id="{307674D1-D3B6-4135-BBD1-E0DEA10AFA47}"/>
              </a:ext>
            </a:extLst>
          </p:cNvPr>
          <p:cNvSpPr>
            <a:spLocks noEditPoints="1"/>
          </p:cNvSpPr>
          <p:nvPr/>
        </p:nvSpPr>
        <p:spPr bwMode="auto">
          <a:xfrm>
            <a:off x="4197997" y="1838566"/>
            <a:ext cx="360000" cy="432000"/>
          </a:xfrm>
          <a:custGeom>
            <a:avLst/>
            <a:gdLst>
              <a:gd name="T0" fmla="*/ 104 w 140"/>
              <a:gd name="T1" fmla="*/ 24 h 200"/>
              <a:gd name="T2" fmla="*/ 92 w 140"/>
              <a:gd name="T3" fmla="*/ 20 h 200"/>
              <a:gd name="T4" fmla="*/ 48 w 140"/>
              <a:gd name="T5" fmla="*/ 20 h 200"/>
              <a:gd name="T6" fmla="*/ 36 w 140"/>
              <a:gd name="T7" fmla="*/ 24 h 200"/>
              <a:gd name="T8" fmla="*/ 0 w 140"/>
              <a:gd name="T9" fmla="*/ 44 h 200"/>
              <a:gd name="T10" fmla="*/ 24 w 140"/>
              <a:gd name="T11" fmla="*/ 200 h 200"/>
              <a:gd name="T12" fmla="*/ 140 w 140"/>
              <a:gd name="T13" fmla="*/ 180 h 200"/>
              <a:gd name="T14" fmla="*/ 116 w 140"/>
              <a:gd name="T15" fmla="*/ 24 h 200"/>
              <a:gd name="T16" fmla="*/ 81 w 140"/>
              <a:gd name="T17" fmla="*/ 23 h 200"/>
              <a:gd name="T18" fmla="*/ 58 w 140"/>
              <a:gd name="T19" fmla="*/ 23 h 200"/>
              <a:gd name="T20" fmla="*/ 128 w 140"/>
              <a:gd name="T21" fmla="*/ 168 h 200"/>
              <a:gd name="T22" fmla="*/ 32 w 140"/>
              <a:gd name="T23" fmla="*/ 188 h 200"/>
              <a:gd name="T24" fmla="*/ 12 w 140"/>
              <a:gd name="T25" fmla="*/ 52 h 200"/>
              <a:gd name="T26" fmla="*/ 32 w 140"/>
              <a:gd name="T27" fmla="*/ 32 h 200"/>
              <a:gd name="T28" fmla="*/ 46 w 140"/>
              <a:gd name="T29" fmla="*/ 48 h 200"/>
              <a:gd name="T30" fmla="*/ 108 w 140"/>
              <a:gd name="T31" fmla="*/ 34 h 200"/>
              <a:gd name="T32" fmla="*/ 108 w 140"/>
              <a:gd name="T33" fmla="*/ 32 h 200"/>
              <a:gd name="T34" fmla="*/ 128 w 140"/>
              <a:gd name="T35" fmla="*/ 168 h 200"/>
              <a:gd name="T36" fmla="*/ 30 w 140"/>
              <a:gd name="T37" fmla="*/ 124 h 200"/>
              <a:gd name="T38" fmla="*/ 30 w 140"/>
              <a:gd name="T39" fmla="*/ 136 h 200"/>
              <a:gd name="T40" fmla="*/ 116 w 140"/>
              <a:gd name="T41" fmla="*/ 130 h 200"/>
              <a:gd name="T42" fmla="*/ 110 w 140"/>
              <a:gd name="T43" fmla="*/ 64 h 200"/>
              <a:gd name="T44" fmla="*/ 24 w 140"/>
              <a:gd name="T45" fmla="*/ 70 h 200"/>
              <a:gd name="T46" fmla="*/ 110 w 140"/>
              <a:gd name="T47" fmla="*/ 76 h 200"/>
              <a:gd name="T48" fmla="*/ 110 w 140"/>
              <a:gd name="T49" fmla="*/ 64 h 200"/>
              <a:gd name="T50" fmla="*/ 30 w 140"/>
              <a:gd name="T51" fmla="*/ 104 h 200"/>
              <a:gd name="T52" fmla="*/ 30 w 140"/>
              <a:gd name="T53" fmla="*/ 116 h 200"/>
              <a:gd name="T54" fmla="*/ 116 w 140"/>
              <a:gd name="T55" fmla="*/ 110 h 200"/>
              <a:gd name="T56" fmla="*/ 110 w 140"/>
              <a:gd name="T57" fmla="*/ 84 h 200"/>
              <a:gd name="T58" fmla="*/ 24 w 140"/>
              <a:gd name="T59" fmla="*/ 90 h 200"/>
              <a:gd name="T60" fmla="*/ 110 w 140"/>
              <a:gd name="T61" fmla="*/ 96 h 200"/>
              <a:gd name="T62" fmla="*/ 110 w 140"/>
              <a:gd name="T63" fmla="*/ 84 h 200"/>
              <a:gd name="T64" fmla="*/ 40 w 140"/>
              <a:gd name="T65" fmla="*/ 173 h 200"/>
              <a:gd name="T66" fmla="*/ 24 w 140"/>
              <a:gd name="T67" fmla="*/ 169 h 200"/>
              <a:gd name="T68" fmla="*/ 63 w 140"/>
              <a:gd name="T69"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 h="200">
                <a:moveTo>
                  <a:pt x="116" y="24"/>
                </a:moveTo>
                <a:cubicBezTo>
                  <a:pt x="104" y="24"/>
                  <a:pt x="104" y="24"/>
                  <a:pt x="104" y="24"/>
                </a:cubicBezTo>
                <a:cubicBezTo>
                  <a:pt x="101" y="22"/>
                  <a:pt x="98" y="20"/>
                  <a:pt x="94" y="20"/>
                </a:cubicBezTo>
                <a:cubicBezTo>
                  <a:pt x="92" y="20"/>
                  <a:pt x="92" y="20"/>
                  <a:pt x="92" y="20"/>
                </a:cubicBezTo>
                <a:cubicBezTo>
                  <a:pt x="91" y="9"/>
                  <a:pt x="81" y="0"/>
                  <a:pt x="70" y="0"/>
                </a:cubicBezTo>
                <a:cubicBezTo>
                  <a:pt x="58" y="0"/>
                  <a:pt x="49" y="9"/>
                  <a:pt x="48" y="20"/>
                </a:cubicBezTo>
                <a:cubicBezTo>
                  <a:pt x="46" y="20"/>
                  <a:pt x="46" y="20"/>
                  <a:pt x="46" y="20"/>
                </a:cubicBezTo>
                <a:cubicBezTo>
                  <a:pt x="42" y="20"/>
                  <a:pt x="39" y="22"/>
                  <a:pt x="36" y="24"/>
                </a:cubicBezTo>
                <a:cubicBezTo>
                  <a:pt x="24" y="24"/>
                  <a:pt x="24" y="24"/>
                  <a:pt x="24" y="24"/>
                </a:cubicBezTo>
                <a:cubicBezTo>
                  <a:pt x="13" y="24"/>
                  <a:pt x="0" y="33"/>
                  <a:pt x="0" y="44"/>
                </a:cubicBezTo>
                <a:cubicBezTo>
                  <a:pt x="0" y="180"/>
                  <a:pt x="0" y="180"/>
                  <a:pt x="0" y="180"/>
                </a:cubicBezTo>
                <a:cubicBezTo>
                  <a:pt x="0" y="191"/>
                  <a:pt x="13" y="200"/>
                  <a:pt x="24" y="200"/>
                </a:cubicBezTo>
                <a:cubicBezTo>
                  <a:pt x="116" y="200"/>
                  <a:pt x="116" y="200"/>
                  <a:pt x="116" y="200"/>
                </a:cubicBezTo>
                <a:cubicBezTo>
                  <a:pt x="127" y="200"/>
                  <a:pt x="140" y="191"/>
                  <a:pt x="140" y="180"/>
                </a:cubicBezTo>
                <a:cubicBezTo>
                  <a:pt x="140" y="44"/>
                  <a:pt x="140" y="44"/>
                  <a:pt x="140" y="44"/>
                </a:cubicBezTo>
                <a:cubicBezTo>
                  <a:pt x="140" y="33"/>
                  <a:pt x="127" y="24"/>
                  <a:pt x="116" y="24"/>
                </a:cubicBezTo>
                <a:close/>
                <a:moveTo>
                  <a:pt x="70" y="11"/>
                </a:moveTo>
                <a:cubicBezTo>
                  <a:pt x="76" y="11"/>
                  <a:pt x="81" y="16"/>
                  <a:pt x="81" y="23"/>
                </a:cubicBezTo>
                <a:cubicBezTo>
                  <a:pt x="81" y="29"/>
                  <a:pt x="76" y="34"/>
                  <a:pt x="70" y="34"/>
                </a:cubicBezTo>
                <a:cubicBezTo>
                  <a:pt x="63" y="34"/>
                  <a:pt x="58" y="29"/>
                  <a:pt x="58" y="23"/>
                </a:cubicBezTo>
                <a:cubicBezTo>
                  <a:pt x="58" y="16"/>
                  <a:pt x="63" y="11"/>
                  <a:pt x="70" y="11"/>
                </a:cubicBezTo>
                <a:close/>
                <a:moveTo>
                  <a:pt x="128" y="168"/>
                </a:moveTo>
                <a:cubicBezTo>
                  <a:pt x="128" y="179"/>
                  <a:pt x="119" y="188"/>
                  <a:pt x="108" y="188"/>
                </a:cubicBezTo>
                <a:cubicBezTo>
                  <a:pt x="32" y="188"/>
                  <a:pt x="32" y="188"/>
                  <a:pt x="32" y="188"/>
                </a:cubicBezTo>
                <a:cubicBezTo>
                  <a:pt x="21" y="188"/>
                  <a:pt x="12" y="179"/>
                  <a:pt x="12" y="168"/>
                </a:cubicBezTo>
                <a:cubicBezTo>
                  <a:pt x="12" y="52"/>
                  <a:pt x="12" y="52"/>
                  <a:pt x="12" y="52"/>
                </a:cubicBezTo>
                <a:cubicBezTo>
                  <a:pt x="12" y="41"/>
                  <a:pt x="21" y="32"/>
                  <a:pt x="32" y="32"/>
                </a:cubicBezTo>
                <a:cubicBezTo>
                  <a:pt x="32" y="32"/>
                  <a:pt x="32" y="32"/>
                  <a:pt x="32" y="32"/>
                </a:cubicBezTo>
                <a:cubicBezTo>
                  <a:pt x="32" y="33"/>
                  <a:pt x="32" y="34"/>
                  <a:pt x="32" y="34"/>
                </a:cubicBezTo>
                <a:cubicBezTo>
                  <a:pt x="32" y="42"/>
                  <a:pt x="38" y="48"/>
                  <a:pt x="46" y="48"/>
                </a:cubicBezTo>
                <a:cubicBezTo>
                  <a:pt x="94" y="48"/>
                  <a:pt x="94" y="48"/>
                  <a:pt x="94" y="48"/>
                </a:cubicBezTo>
                <a:cubicBezTo>
                  <a:pt x="102" y="48"/>
                  <a:pt x="108" y="42"/>
                  <a:pt x="108" y="34"/>
                </a:cubicBezTo>
                <a:cubicBezTo>
                  <a:pt x="108" y="34"/>
                  <a:pt x="108" y="33"/>
                  <a:pt x="108" y="32"/>
                </a:cubicBezTo>
                <a:cubicBezTo>
                  <a:pt x="108" y="32"/>
                  <a:pt x="108" y="32"/>
                  <a:pt x="108" y="32"/>
                </a:cubicBezTo>
                <a:cubicBezTo>
                  <a:pt x="119" y="32"/>
                  <a:pt x="128" y="41"/>
                  <a:pt x="128" y="52"/>
                </a:cubicBezTo>
                <a:lnTo>
                  <a:pt x="128" y="168"/>
                </a:lnTo>
                <a:close/>
                <a:moveTo>
                  <a:pt x="110" y="124"/>
                </a:moveTo>
                <a:cubicBezTo>
                  <a:pt x="30" y="124"/>
                  <a:pt x="30" y="124"/>
                  <a:pt x="30" y="124"/>
                </a:cubicBezTo>
                <a:cubicBezTo>
                  <a:pt x="27" y="124"/>
                  <a:pt x="24" y="127"/>
                  <a:pt x="24" y="130"/>
                </a:cubicBezTo>
                <a:cubicBezTo>
                  <a:pt x="24" y="134"/>
                  <a:pt x="27" y="136"/>
                  <a:pt x="30" y="136"/>
                </a:cubicBezTo>
                <a:cubicBezTo>
                  <a:pt x="110" y="136"/>
                  <a:pt x="110" y="136"/>
                  <a:pt x="110" y="136"/>
                </a:cubicBezTo>
                <a:cubicBezTo>
                  <a:pt x="113" y="136"/>
                  <a:pt x="116" y="134"/>
                  <a:pt x="116" y="130"/>
                </a:cubicBezTo>
                <a:cubicBezTo>
                  <a:pt x="116" y="127"/>
                  <a:pt x="113" y="124"/>
                  <a:pt x="110" y="124"/>
                </a:cubicBezTo>
                <a:close/>
                <a:moveTo>
                  <a:pt x="110" y="64"/>
                </a:moveTo>
                <a:cubicBezTo>
                  <a:pt x="30" y="64"/>
                  <a:pt x="30" y="64"/>
                  <a:pt x="30" y="64"/>
                </a:cubicBezTo>
                <a:cubicBezTo>
                  <a:pt x="27" y="64"/>
                  <a:pt x="24" y="67"/>
                  <a:pt x="24" y="70"/>
                </a:cubicBezTo>
                <a:cubicBezTo>
                  <a:pt x="24" y="74"/>
                  <a:pt x="27" y="76"/>
                  <a:pt x="30" y="76"/>
                </a:cubicBezTo>
                <a:cubicBezTo>
                  <a:pt x="110" y="76"/>
                  <a:pt x="110" y="76"/>
                  <a:pt x="110" y="76"/>
                </a:cubicBezTo>
                <a:cubicBezTo>
                  <a:pt x="113" y="76"/>
                  <a:pt x="116" y="74"/>
                  <a:pt x="116" y="70"/>
                </a:cubicBezTo>
                <a:cubicBezTo>
                  <a:pt x="116" y="67"/>
                  <a:pt x="113" y="64"/>
                  <a:pt x="110" y="64"/>
                </a:cubicBezTo>
                <a:close/>
                <a:moveTo>
                  <a:pt x="110" y="104"/>
                </a:moveTo>
                <a:cubicBezTo>
                  <a:pt x="30" y="104"/>
                  <a:pt x="30" y="104"/>
                  <a:pt x="30" y="104"/>
                </a:cubicBezTo>
                <a:cubicBezTo>
                  <a:pt x="27" y="104"/>
                  <a:pt x="24" y="107"/>
                  <a:pt x="24" y="110"/>
                </a:cubicBezTo>
                <a:cubicBezTo>
                  <a:pt x="24" y="114"/>
                  <a:pt x="27" y="116"/>
                  <a:pt x="30" y="116"/>
                </a:cubicBezTo>
                <a:cubicBezTo>
                  <a:pt x="110" y="116"/>
                  <a:pt x="110" y="116"/>
                  <a:pt x="110" y="116"/>
                </a:cubicBezTo>
                <a:cubicBezTo>
                  <a:pt x="113" y="116"/>
                  <a:pt x="116" y="114"/>
                  <a:pt x="116" y="110"/>
                </a:cubicBezTo>
                <a:cubicBezTo>
                  <a:pt x="116" y="107"/>
                  <a:pt x="113" y="104"/>
                  <a:pt x="110" y="104"/>
                </a:cubicBezTo>
                <a:close/>
                <a:moveTo>
                  <a:pt x="110" y="84"/>
                </a:moveTo>
                <a:cubicBezTo>
                  <a:pt x="30" y="84"/>
                  <a:pt x="30" y="84"/>
                  <a:pt x="30" y="84"/>
                </a:cubicBezTo>
                <a:cubicBezTo>
                  <a:pt x="27" y="84"/>
                  <a:pt x="24" y="87"/>
                  <a:pt x="24" y="90"/>
                </a:cubicBezTo>
                <a:cubicBezTo>
                  <a:pt x="24" y="94"/>
                  <a:pt x="27" y="96"/>
                  <a:pt x="30" y="96"/>
                </a:cubicBezTo>
                <a:cubicBezTo>
                  <a:pt x="110" y="96"/>
                  <a:pt x="110" y="96"/>
                  <a:pt x="110" y="96"/>
                </a:cubicBezTo>
                <a:cubicBezTo>
                  <a:pt x="113" y="96"/>
                  <a:pt x="116" y="94"/>
                  <a:pt x="116" y="90"/>
                </a:cubicBezTo>
                <a:cubicBezTo>
                  <a:pt x="116" y="87"/>
                  <a:pt x="113" y="84"/>
                  <a:pt x="110" y="84"/>
                </a:cubicBezTo>
                <a:close/>
                <a:moveTo>
                  <a:pt x="62" y="145"/>
                </a:moveTo>
                <a:cubicBezTo>
                  <a:pt x="48" y="152"/>
                  <a:pt x="40" y="173"/>
                  <a:pt x="40" y="173"/>
                </a:cubicBezTo>
                <a:cubicBezTo>
                  <a:pt x="35" y="163"/>
                  <a:pt x="35" y="163"/>
                  <a:pt x="35" y="163"/>
                </a:cubicBezTo>
                <a:cubicBezTo>
                  <a:pt x="24" y="169"/>
                  <a:pt x="24" y="169"/>
                  <a:pt x="24" y="169"/>
                </a:cubicBezTo>
                <a:cubicBezTo>
                  <a:pt x="28" y="171"/>
                  <a:pt x="35" y="176"/>
                  <a:pt x="41" y="183"/>
                </a:cubicBezTo>
                <a:cubicBezTo>
                  <a:pt x="45" y="176"/>
                  <a:pt x="57" y="161"/>
                  <a:pt x="63" y="160"/>
                </a:cubicBezTo>
                <a:cubicBezTo>
                  <a:pt x="60" y="154"/>
                  <a:pt x="62" y="150"/>
                  <a:pt x="62" y="145"/>
                </a:cubicBezTo>
                <a:close/>
              </a:path>
            </a:pathLst>
          </a:custGeom>
          <a:solidFill>
            <a:schemeClr val="tx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群組 62">
            <a:extLst>
              <a:ext uri="{FF2B5EF4-FFF2-40B4-BE49-F238E27FC236}">
                <a16:creationId xmlns:a16="http://schemas.microsoft.com/office/drawing/2014/main" id="{E4AD10D0-0785-4BEF-8E95-99AAB5F66CCD}"/>
              </a:ext>
            </a:extLst>
          </p:cNvPr>
          <p:cNvGrpSpPr/>
          <p:nvPr/>
        </p:nvGrpSpPr>
        <p:grpSpPr>
          <a:xfrm>
            <a:off x="7506601" y="4806752"/>
            <a:ext cx="373725" cy="360000"/>
            <a:chOff x="7570362" y="4840494"/>
            <a:chExt cx="373725" cy="360000"/>
          </a:xfrm>
        </p:grpSpPr>
        <p:sp>
          <p:nvSpPr>
            <p:cNvPr id="61" name="Freeform 78">
              <a:extLst>
                <a:ext uri="{FF2B5EF4-FFF2-40B4-BE49-F238E27FC236}">
                  <a16:creationId xmlns:a16="http://schemas.microsoft.com/office/drawing/2014/main" id="{929E9D6A-39E0-4366-B7CD-58C280144C41}"/>
                </a:ext>
              </a:extLst>
            </p:cNvPr>
            <p:cNvSpPr>
              <a:spLocks noEditPoints="1"/>
            </p:cNvSpPr>
            <p:nvPr/>
          </p:nvSpPr>
          <p:spPr bwMode="auto">
            <a:xfrm>
              <a:off x="7656087" y="4840494"/>
              <a:ext cx="288000" cy="360000"/>
            </a:xfrm>
            <a:custGeom>
              <a:avLst/>
              <a:gdLst>
                <a:gd name="T0" fmla="*/ 141 w 143"/>
                <a:gd name="T1" fmla="*/ 50 h 186"/>
                <a:gd name="T2" fmla="*/ 96 w 143"/>
                <a:gd name="T3" fmla="*/ 2 h 186"/>
                <a:gd name="T4" fmla="*/ 92 w 143"/>
                <a:gd name="T5" fmla="*/ 0 h 186"/>
                <a:gd name="T6" fmla="*/ 19 w 143"/>
                <a:gd name="T7" fmla="*/ 0 h 186"/>
                <a:gd name="T8" fmla="*/ 0 w 143"/>
                <a:gd name="T9" fmla="*/ 18 h 186"/>
                <a:gd name="T10" fmla="*/ 0 w 143"/>
                <a:gd name="T11" fmla="*/ 39 h 186"/>
                <a:gd name="T12" fmla="*/ 7 w 143"/>
                <a:gd name="T13" fmla="*/ 43 h 186"/>
                <a:gd name="T14" fmla="*/ 8 w 143"/>
                <a:gd name="T15" fmla="*/ 43 h 186"/>
                <a:gd name="T16" fmla="*/ 8 w 143"/>
                <a:gd name="T17" fmla="*/ 44 h 186"/>
                <a:gd name="T18" fmla="*/ 12 w 143"/>
                <a:gd name="T19" fmla="*/ 50 h 186"/>
                <a:gd name="T20" fmla="*/ 12 w 143"/>
                <a:gd name="T21" fmla="*/ 18 h 186"/>
                <a:gd name="T22" fmla="*/ 19 w 143"/>
                <a:gd name="T23" fmla="*/ 12 h 186"/>
                <a:gd name="T24" fmla="*/ 89 w 143"/>
                <a:gd name="T25" fmla="*/ 12 h 186"/>
                <a:gd name="T26" fmla="*/ 89 w 143"/>
                <a:gd name="T27" fmla="*/ 54 h 186"/>
                <a:gd name="T28" fmla="*/ 92 w 143"/>
                <a:gd name="T29" fmla="*/ 56 h 186"/>
                <a:gd name="T30" fmla="*/ 130 w 143"/>
                <a:gd name="T31" fmla="*/ 56 h 186"/>
                <a:gd name="T32" fmla="*/ 131 w 143"/>
                <a:gd name="T33" fmla="*/ 57 h 186"/>
                <a:gd name="T34" fmla="*/ 131 w 143"/>
                <a:gd name="T35" fmla="*/ 167 h 186"/>
                <a:gd name="T36" fmla="*/ 124 w 143"/>
                <a:gd name="T37" fmla="*/ 174 h 186"/>
                <a:gd name="T38" fmla="*/ 19 w 143"/>
                <a:gd name="T39" fmla="*/ 174 h 186"/>
                <a:gd name="T40" fmla="*/ 12 w 143"/>
                <a:gd name="T41" fmla="*/ 167 h 186"/>
                <a:gd name="T42" fmla="*/ 12 w 143"/>
                <a:gd name="T43" fmla="*/ 154 h 186"/>
                <a:gd name="T44" fmla="*/ 5 w 143"/>
                <a:gd name="T45" fmla="*/ 156 h 186"/>
                <a:gd name="T46" fmla="*/ 0 w 143"/>
                <a:gd name="T47" fmla="*/ 156 h 186"/>
                <a:gd name="T48" fmla="*/ 0 w 143"/>
                <a:gd name="T49" fmla="*/ 167 h 186"/>
                <a:gd name="T50" fmla="*/ 19 w 143"/>
                <a:gd name="T51" fmla="*/ 186 h 186"/>
                <a:gd name="T52" fmla="*/ 124 w 143"/>
                <a:gd name="T53" fmla="*/ 186 h 186"/>
                <a:gd name="T54" fmla="*/ 143 w 143"/>
                <a:gd name="T55" fmla="*/ 167 h 186"/>
                <a:gd name="T56" fmla="*/ 143 w 143"/>
                <a:gd name="T57" fmla="*/ 54 h 186"/>
                <a:gd name="T58" fmla="*/ 141 w 143"/>
                <a:gd name="T59" fmla="*/ 50 h 186"/>
                <a:gd name="T60" fmla="*/ 95 w 143"/>
                <a:gd name="T61" fmla="*/ 51 h 186"/>
                <a:gd name="T62" fmla="*/ 95 w 143"/>
                <a:gd name="T63" fmla="*/ 18 h 186"/>
                <a:gd name="T64" fmla="*/ 125 w 143"/>
                <a:gd name="T65" fmla="*/ 51 h 186"/>
                <a:gd name="T66" fmla="*/ 95 w 143"/>
                <a:gd name="T6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86">
                  <a:moveTo>
                    <a:pt x="141" y="50"/>
                  </a:moveTo>
                  <a:cubicBezTo>
                    <a:pt x="96" y="2"/>
                    <a:pt x="96" y="2"/>
                    <a:pt x="96" y="2"/>
                  </a:cubicBezTo>
                  <a:cubicBezTo>
                    <a:pt x="95" y="1"/>
                    <a:pt x="94" y="0"/>
                    <a:pt x="92" y="0"/>
                  </a:cubicBezTo>
                  <a:cubicBezTo>
                    <a:pt x="19" y="0"/>
                    <a:pt x="19" y="0"/>
                    <a:pt x="19" y="0"/>
                  </a:cubicBezTo>
                  <a:cubicBezTo>
                    <a:pt x="9" y="0"/>
                    <a:pt x="0" y="8"/>
                    <a:pt x="0" y="18"/>
                  </a:cubicBezTo>
                  <a:cubicBezTo>
                    <a:pt x="0" y="39"/>
                    <a:pt x="0" y="39"/>
                    <a:pt x="0" y="39"/>
                  </a:cubicBezTo>
                  <a:cubicBezTo>
                    <a:pt x="4" y="40"/>
                    <a:pt x="7" y="42"/>
                    <a:pt x="7" y="43"/>
                  </a:cubicBezTo>
                  <a:cubicBezTo>
                    <a:pt x="8" y="43"/>
                    <a:pt x="8" y="43"/>
                    <a:pt x="8" y="43"/>
                  </a:cubicBezTo>
                  <a:cubicBezTo>
                    <a:pt x="8" y="44"/>
                    <a:pt x="8" y="44"/>
                    <a:pt x="8" y="44"/>
                  </a:cubicBezTo>
                  <a:cubicBezTo>
                    <a:pt x="9" y="46"/>
                    <a:pt x="11" y="48"/>
                    <a:pt x="12" y="50"/>
                  </a:cubicBezTo>
                  <a:cubicBezTo>
                    <a:pt x="12" y="18"/>
                    <a:pt x="12" y="18"/>
                    <a:pt x="12" y="18"/>
                  </a:cubicBezTo>
                  <a:cubicBezTo>
                    <a:pt x="12" y="15"/>
                    <a:pt x="15" y="12"/>
                    <a:pt x="19" y="12"/>
                  </a:cubicBezTo>
                  <a:cubicBezTo>
                    <a:pt x="89" y="12"/>
                    <a:pt x="89" y="12"/>
                    <a:pt x="89" y="12"/>
                  </a:cubicBezTo>
                  <a:cubicBezTo>
                    <a:pt x="89" y="54"/>
                    <a:pt x="89" y="54"/>
                    <a:pt x="89" y="54"/>
                  </a:cubicBezTo>
                  <a:cubicBezTo>
                    <a:pt x="89" y="55"/>
                    <a:pt x="90" y="56"/>
                    <a:pt x="92" y="56"/>
                  </a:cubicBezTo>
                  <a:cubicBezTo>
                    <a:pt x="130" y="56"/>
                    <a:pt x="130" y="56"/>
                    <a:pt x="130" y="56"/>
                  </a:cubicBezTo>
                  <a:cubicBezTo>
                    <a:pt x="131" y="57"/>
                    <a:pt x="131" y="57"/>
                    <a:pt x="131" y="57"/>
                  </a:cubicBezTo>
                  <a:cubicBezTo>
                    <a:pt x="131" y="167"/>
                    <a:pt x="131" y="167"/>
                    <a:pt x="131" y="167"/>
                  </a:cubicBezTo>
                  <a:cubicBezTo>
                    <a:pt x="131" y="171"/>
                    <a:pt x="128" y="174"/>
                    <a:pt x="124" y="174"/>
                  </a:cubicBezTo>
                  <a:cubicBezTo>
                    <a:pt x="19" y="174"/>
                    <a:pt x="19" y="174"/>
                    <a:pt x="19" y="174"/>
                  </a:cubicBezTo>
                  <a:cubicBezTo>
                    <a:pt x="15" y="174"/>
                    <a:pt x="12" y="171"/>
                    <a:pt x="12" y="167"/>
                  </a:cubicBezTo>
                  <a:cubicBezTo>
                    <a:pt x="12" y="154"/>
                    <a:pt x="12" y="154"/>
                    <a:pt x="12" y="154"/>
                  </a:cubicBezTo>
                  <a:cubicBezTo>
                    <a:pt x="10" y="155"/>
                    <a:pt x="8" y="156"/>
                    <a:pt x="5" y="156"/>
                  </a:cubicBezTo>
                  <a:cubicBezTo>
                    <a:pt x="0" y="156"/>
                    <a:pt x="0" y="156"/>
                    <a:pt x="0" y="156"/>
                  </a:cubicBezTo>
                  <a:cubicBezTo>
                    <a:pt x="0" y="167"/>
                    <a:pt x="0" y="167"/>
                    <a:pt x="0" y="167"/>
                  </a:cubicBezTo>
                  <a:cubicBezTo>
                    <a:pt x="0" y="177"/>
                    <a:pt x="9" y="186"/>
                    <a:pt x="19" y="186"/>
                  </a:cubicBezTo>
                  <a:cubicBezTo>
                    <a:pt x="124" y="186"/>
                    <a:pt x="124" y="186"/>
                    <a:pt x="124" y="186"/>
                  </a:cubicBezTo>
                  <a:cubicBezTo>
                    <a:pt x="135" y="186"/>
                    <a:pt x="143" y="177"/>
                    <a:pt x="143" y="167"/>
                  </a:cubicBezTo>
                  <a:cubicBezTo>
                    <a:pt x="143" y="54"/>
                    <a:pt x="143" y="54"/>
                    <a:pt x="143" y="54"/>
                  </a:cubicBezTo>
                  <a:cubicBezTo>
                    <a:pt x="143" y="53"/>
                    <a:pt x="142" y="51"/>
                    <a:pt x="141" y="50"/>
                  </a:cubicBezTo>
                  <a:close/>
                  <a:moveTo>
                    <a:pt x="95" y="51"/>
                  </a:moveTo>
                  <a:cubicBezTo>
                    <a:pt x="95" y="18"/>
                    <a:pt x="95" y="18"/>
                    <a:pt x="95" y="18"/>
                  </a:cubicBezTo>
                  <a:cubicBezTo>
                    <a:pt x="125" y="51"/>
                    <a:pt x="125" y="51"/>
                    <a:pt x="125" y="51"/>
                  </a:cubicBezTo>
                  <a:lnTo>
                    <a:pt x="95" y="51"/>
                  </a:lnTo>
                  <a:close/>
                </a:path>
              </a:pathLst>
            </a:custGeom>
            <a:solidFill>
              <a:srgbClr val="7030A0">
                <a:alpha val="40000"/>
              </a:srgb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9">
              <a:extLst>
                <a:ext uri="{FF2B5EF4-FFF2-40B4-BE49-F238E27FC236}">
                  <a16:creationId xmlns:a16="http://schemas.microsoft.com/office/drawing/2014/main" id="{9DFAE1D5-F8C2-42E1-B8F2-D5D70D0E6AE8}"/>
                </a:ext>
              </a:extLst>
            </p:cNvPr>
            <p:cNvSpPr>
              <a:spLocks noEditPoints="1"/>
            </p:cNvSpPr>
            <p:nvPr/>
          </p:nvSpPr>
          <p:spPr bwMode="auto">
            <a:xfrm>
              <a:off x="7570362" y="4911932"/>
              <a:ext cx="216000" cy="216000"/>
            </a:xfrm>
            <a:custGeom>
              <a:avLst/>
              <a:gdLst>
                <a:gd name="T0" fmla="*/ 60 w 102"/>
                <a:gd name="T1" fmla="*/ 102 h 102"/>
                <a:gd name="T2" fmla="*/ 62 w 102"/>
                <a:gd name="T3" fmla="*/ 101 h 102"/>
                <a:gd name="T4" fmla="*/ 63 w 102"/>
                <a:gd name="T5" fmla="*/ 101 h 102"/>
                <a:gd name="T6" fmla="*/ 64 w 102"/>
                <a:gd name="T7" fmla="*/ 101 h 102"/>
                <a:gd name="T8" fmla="*/ 65 w 102"/>
                <a:gd name="T9" fmla="*/ 101 h 102"/>
                <a:gd name="T10" fmla="*/ 68 w 102"/>
                <a:gd name="T11" fmla="*/ 96 h 102"/>
                <a:gd name="T12" fmla="*/ 69 w 102"/>
                <a:gd name="T13" fmla="*/ 95 h 102"/>
                <a:gd name="T14" fmla="*/ 68 w 102"/>
                <a:gd name="T15" fmla="*/ 69 h 102"/>
                <a:gd name="T16" fmla="*/ 98 w 102"/>
                <a:gd name="T17" fmla="*/ 69 h 102"/>
                <a:gd name="T18" fmla="*/ 100 w 102"/>
                <a:gd name="T19" fmla="*/ 68 h 102"/>
                <a:gd name="T20" fmla="*/ 102 w 102"/>
                <a:gd name="T21" fmla="*/ 63 h 102"/>
                <a:gd name="T22" fmla="*/ 99 w 102"/>
                <a:gd name="T23" fmla="*/ 58 h 102"/>
                <a:gd name="T24" fmla="*/ 58 w 102"/>
                <a:gd name="T25" fmla="*/ 4 h 102"/>
                <a:gd name="T26" fmla="*/ 56 w 102"/>
                <a:gd name="T27" fmla="*/ 2 h 102"/>
                <a:gd name="T28" fmla="*/ 51 w 102"/>
                <a:gd name="T29" fmla="*/ 0 h 102"/>
                <a:gd name="T30" fmla="*/ 46 w 102"/>
                <a:gd name="T31" fmla="*/ 2 h 102"/>
                <a:gd name="T32" fmla="*/ 46 w 102"/>
                <a:gd name="T33" fmla="*/ 3 h 102"/>
                <a:gd name="T34" fmla="*/ 1 w 102"/>
                <a:gd name="T35" fmla="*/ 59 h 102"/>
                <a:gd name="T36" fmla="*/ 0 w 102"/>
                <a:gd name="T37" fmla="*/ 63 h 102"/>
                <a:gd name="T38" fmla="*/ 5 w 102"/>
                <a:gd name="T39" fmla="*/ 68 h 102"/>
                <a:gd name="T40" fmla="*/ 7 w 102"/>
                <a:gd name="T41" fmla="*/ 68 h 102"/>
                <a:gd name="T42" fmla="*/ 33 w 102"/>
                <a:gd name="T43" fmla="*/ 68 h 102"/>
                <a:gd name="T44" fmla="*/ 33 w 102"/>
                <a:gd name="T45" fmla="*/ 94 h 102"/>
                <a:gd name="T46" fmla="*/ 36 w 102"/>
                <a:gd name="T47" fmla="*/ 100 h 102"/>
                <a:gd name="T48" fmla="*/ 41 w 102"/>
                <a:gd name="T49" fmla="*/ 102 h 102"/>
                <a:gd name="T50" fmla="*/ 55 w 102"/>
                <a:gd name="T51" fmla="*/ 102 h 102"/>
                <a:gd name="T52" fmla="*/ 60 w 102"/>
                <a:gd name="T53" fmla="*/ 102 h 102"/>
                <a:gd name="T54" fmla="*/ 41 w 102"/>
                <a:gd name="T55" fmla="*/ 94 h 102"/>
                <a:gd name="T56" fmla="*/ 41 w 102"/>
                <a:gd name="T57" fmla="*/ 64 h 102"/>
                <a:gd name="T58" fmla="*/ 37 w 102"/>
                <a:gd name="T59" fmla="*/ 60 h 102"/>
                <a:gd name="T60" fmla="*/ 11 w 102"/>
                <a:gd name="T61" fmla="*/ 60 h 102"/>
                <a:gd name="T62" fmla="*/ 51 w 102"/>
                <a:gd name="T63" fmla="*/ 9 h 102"/>
                <a:gd name="T64" fmla="*/ 91 w 102"/>
                <a:gd name="T65" fmla="*/ 61 h 102"/>
                <a:gd name="T66" fmla="*/ 64 w 102"/>
                <a:gd name="T67" fmla="*/ 61 h 102"/>
                <a:gd name="T68" fmla="*/ 61 w 102"/>
                <a:gd name="T69" fmla="*/ 62 h 102"/>
                <a:gd name="T70" fmla="*/ 60 w 102"/>
                <a:gd name="T71" fmla="*/ 65 h 102"/>
                <a:gd name="T72" fmla="*/ 60 w 102"/>
                <a:gd name="T73" fmla="*/ 65 h 102"/>
                <a:gd name="T74" fmla="*/ 61 w 102"/>
                <a:gd name="T75" fmla="*/ 94 h 102"/>
                <a:gd name="T76" fmla="*/ 60 w 102"/>
                <a:gd name="T77" fmla="*/ 94 h 102"/>
                <a:gd name="T78" fmla="*/ 41 w 102"/>
                <a:gd name="T79"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02">
                  <a:moveTo>
                    <a:pt x="60" y="102"/>
                  </a:moveTo>
                  <a:cubicBezTo>
                    <a:pt x="61" y="102"/>
                    <a:pt x="62" y="102"/>
                    <a:pt x="62" y="101"/>
                  </a:cubicBezTo>
                  <a:cubicBezTo>
                    <a:pt x="63" y="101"/>
                    <a:pt x="63" y="101"/>
                    <a:pt x="63" y="101"/>
                  </a:cubicBezTo>
                  <a:cubicBezTo>
                    <a:pt x="63" y="101"/>
                    <a:pt x="64" y="101"/>
                    <a:pt x="64" y="101"/>
                  </a:cubicBezTo>
                  <a:cubicBezTo>
                    <a:pt x="65" y="101"/>
                    <a:pt x="65" y="101"/>
                    <a:pt x="65" y="101"/>
                  </a:cubicBezTo>
                  <a:cubicBezTo>
                    <a:pt x="67" y="99"/>
                    <a:pt x="68" y="98"/>
                    <a:pt x="68" y="96"/>
                  </a:cubicBezTo>
                  <a:cubicBezTo>
                    <a:pt x="69" y="96"/>
                    <a:pt x="69" y="95"/>
                    <a:pt x="69" y="95"/>
                  </a:cubicBezTo>
                  <a:cubicBezTo>
                    <a:pt x="68" y="69"/>
                    <a:pt x="68" y="69"/>
                    <a:pt x="68" y="69"/>
                  </a:cubicBezTo>
                  <a:cubicBezTo>
                    <a:pt x="98" y="69"/>
                    <a:pt x="98" y="69"/>
                    <a:pt x="98" y="69"/>
                  </a:cubicBezTo>
                  <a:cubicBezTo>
                    <a:pt x="98" y="69"/>
                    <a:pt x="99" y="68"/>
                    <a:pt x="100" y="68"/>
                  </a:cubicBezTo>
                  <a:cubicBezTo>
                    <a:pt x="101" y="67"/>
                    <a:pt x="102" y="66"/>
                    <a:pt x="102" y="63"/>
                  </a:cubicBezTo>
                  <a:cubicBezTo>
                    <a:pt x="102" y="62"/>
                    <a:pt x="101" y="60"/>
                    <a:pt x="99" y="58"/>
                  </a:cubicBezTo>
                  <a:cubicBezTo>
                    <a:pt x="97" y="56"/>
                    <a:pt x="74" y="26"/>
                    <a:pt x="58" y="4"/>
                  </a:cubicBezTo>
                  <a:cubicBezTo>
                    <a:pt x="57" y="4"/>
                    <a:pt x="57" y="3"/>
                    <a:pt x="56" y="2"/>
                  </a:cubicBezTo>
                  <a:cubicBezTo>
                    <a:pt x="56" y="2"/>
                    <a:pt x="54" y="0"/>
                    <a:pt x="51" y="0"/>
                  </a:cubicBezTo>
                  <a:cubicBezTo>
                    <a:pt x="50" y="0"/>
                    <a:pt x="48" y="0"/>
                    <a:pt x="46" y="2"/>
                  </a:cubicBezTo>
                  <a:cubicBezTo>
                    <a:pt x="46" y="3"/>
                    <a:pt x="46" y="3"/>
                    <a:pt x="46" y="3"/>
                  </a:cubicBezTo>
                  <a:cubicBezTo>
                    <a:pt x="1" y="59"/>
                    <a:pt x="1" y="59"/>
                    <a:pt x="1" y="59"/>
                  </a:cubicBezTo>
                  <a:cubicBezTo>
                    <a:pt x="0" y="60"/>
                    <a:pt x="0" y="62"/>
                    <a:pt x="0" y="63"/>
                  </a:cubicBezTo>
                  <a:cubicBezTo>
                    <a:pt x="0" y="65"/>
                    <a:pt x="1" y="67"/>
                    <a:pt x="5" y="68"/>
                  </a:cubicBezTo>
                  <a:cubicBezTo>
                    <a:pt x="6" y="68"/>
                    <a:pt x="7" y="68"/>
                    <a:pt x="7" y="68"/>
                  </a:cubicBezTo>
                  <a:cubicBezTo>
                    <a:pt x="33" y="68"/>
                    <a:pt x="33" y="68"/>
                    <a:pt x="33" y="68"/>
                  </a:cubicBezTo>
                  <a:cubicBezTo>
                    <a:pt x="33" y="94"/>
                    <a:pt x="33" y="94"/>
                    <a:pt x="33" y="94"/>
                  </a:cubicBezTo>
                  <a:cubicBezTo>
                    <a:pt x="33" y="97"/>
                    <a:pt x="34" y="99"/>
                    <a:pt x="36" y="100"/>
                  </a:cubicBezTo>
                  <a:cubicBezTo>
                    <a:pt x="38" y="102"/>
                    <a:pt x="40" y="102"/>
                    <a:pt x="41" y="102"/>
                  </a:cubicBezTo>
                  <a:cubicBezTo>
                    <a:pt x="55" y="102"/>
                    <a:pt x="55" y="102"/>
                    <a:pt x="55" y="102"/>
                  </a:cubicBezTo>
                  <a:lnTo>
                    <a:pt x="60" y="102"/>
                  </a:lnTo>
                  <a:close/>
                  <a:moveTo>
                    <a:pt x="41" y="94"/>
                  </a:moveTo>
                  <a:cubicBezTo>
                    <a:pt x="41" y="64"/>
                    <a:pt x="41" y="64"/>
                    <a:pt x="41" y="64"/>
                  </a:cubicBezTo>
                  <a:cubicBezTo>
                    <a:pt x="41" y="62"/>
                    <a:pt x="39" y="60"/>
                    <a:pt x="37" y="60"/>
                  </a:cubicBezTo>
                  <a:cubicBezTo>
                    <a:pt x="11" y="60"/>
                    <a:pt x="11" y="60"/>
                    <a:pt x="11" y="60"/>
                  </a:cubicBezTo>
                  <a:cubicBezTo>
                    <a:pt x="51" y="9"/>
                    <a:pt x="51" y="9"/>
                    <a:pt x="51" y="9"/>
                  </a:cubicBezTo>
                  <a:cubicBezTo>
                    <a:pt x="59" y="19"/>
                    <a:pt x="83" y="50"/>
                    <a:pt x="91" y="61"/>
                  </a:cubicBezTo>
                  <a:cubicBezTo>
                    <a:pt x="64" y="61"/>
                    <a:pt x="64" y="61"/>
                    <a:pt x="64" y="61"/>
                  </a:cubicBezTo>
                  <a:cubicBezTo>
                    <a:pt x="63" y="61"/>
                    <a:pt x="62" y="61"/>
                    <a:pt x="61" y="62"/>
                  </a:cubicBezTo>
                  <a:cubicBezTo>
                    <a:pt x="61" y="62"/>
                    <a:pt x="60" y="63"/>
                    <a:pt x="60" y="65"/>
                  </a:cubicBezTo>
                  <a:cubicBezTo>
                    <a:pt x="60" y="65"/>
                    <a:pt x="60" y="65"/>
                    <a:pt x="60" y="65"/>
                  </a:cubicBezTo>
                  <a:cubicBezTo>
                    <a:pt x="61" y="94"/>
                    <a:pt x="61" y="94"/>
                    <a:pt x="61" y="94"/>
                  </a:cubicBezTo>
                  <a:cubicBezTo>
                    <a:pt x="61" y="94"/>
                    <a:pt x="60" y="94"/>
                    <a:pt x="60" y="94"/>
                  </a:cubicBezTo>
                  <a:lnTo>
                    <a:pt x="41" y="94"/>
                  </a:lnTo>
                  <a:close/>
                </a:path>
              </a:pathLst>
            </a:custGeom>
            <a:solidFill>
              <a:srgbClr val="7030A0">
                <a:alpha val="40000"/>
              </a:srgb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1143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5">
            <a:extLst>
              <a:ext uri="{FF2B5EF4-FFF2-40B4-BE49-F238E27FC236}">
                <a16:creationId xmlns:a16="http://schemas.microsoft.com/office/drawing/2014/main" id="{CF65FDBF-1016-4752-8ECD-59CA33D7131A}"/>
              </a:ext>
            </a:extLst>
          </p:cNvPr>
          <p:cNvSpPr txBox="1">
            <a:spLocks/>
          </p:cNvSpPr>
          <p:nvPr/>
        </p:nvSpPr>
        <p:spPr>
          <a:xfrm>
            <a:off x="1491414" y="582580"/>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查看高中學習歷程資料庫</a:t>
            </a:r>
          </a:p>
        </p:txBody>
      </p:sp>
      <p:pic>
        <p:nvPicPr>
          <p:cNvPr id="15" name="圖片 14">
            <a:extLst>
              <a:ext uri="{FF2B5EF4-FFF2-40B4-BE49-F238E27FC236}">
                <a16:creationId xmlns:a16="http://schemas.microsoft.com/office/drawing/2014/main" id="{7B49C439-1B51-4E8D-B350-000C2A9BA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938" y="1385971"/>
            <a:ext cx="7754858" cy="1681008"/>
          </a:xfrm>
          <a:prstGeom prst="rect">
            <a:avLst/>
          </a:prstGeom>
        </p:spPr>
      </p:pic>
      <p:sp>
        <p:nvSpPr>
          <p:cNvPr id="4" name="＞形箭號 3">
            <a:extLst>
              <a:ext uri="{FF2B5EF4-FFF2-40B4-BE49-F238E27FC236}">
                <a16:creationId xmlns:a16="http://schemas.microsoft.com/office/drawing/2014/main" id="{BD6138C0-CADA-4EE6-8DCB-265BD5D2890C}"/>
              </a:ext>
            </a:extLst>
          </p:cNvPr>
          <p:cNvSpPr/>
          <p:nvPr/>
        </p:nvSpPr>
        <p:spPr>
          <a:xfrm>
            <a:off x="1096347" y="4195029"/>
            <a:ext cx="1797462" cy="540000"/>
          </a:xfrm>
          <a:prstGeom prst="chevron">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n-ea"/>
              </a:rPr>
              <a:t>測試版</a:t>
            </a:r>
          </a:p>
        </p:txBody>
      </p:sp>
      <p:sp>
        <p:nvSpPr>
          <p:cNvPr id="5" name="＞形箭號 4">
            <a:extLst>
              <a:ext uri="{FF2B5EF4-FFF2-40B4-BE49-F238E27FC236}">
                <a16:creationId xmlns:a16="http://schemas.microsoft.com/office/drawing/2014/main" id="{4CC87D10-CD4F-4F78-A9A7-5F81E736C04C}"/>
              </a:ext>
            </a:extLst>
          </p:cNvPr>
          <p:cNvSpPr/>
          <p:nvPr/>
        </p:nvSpPr>
        <p:spPr>
          <a:xfrm>
            <a:off x="1096347" y="5179789"/>
            <a:ext cx="1797462" cy="540000"/>
          </a:xfrm>
          <a:prstGeom prst="chevron">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mn-ea"/>
              </a:rPr>
              <a:t>正式版</a:t>
            </a:r>
          </a:p>
        </p:txBody>
      </p:sp>
      <p:sp>
        <p:nvSpPr>
          <p:cNvPr id="6" name="矩形 5">
            <a:extLst>
              <a:ext uri="{FF2B5EF4-FFF2-40B4-BE49-F238E27FC236}">
                <a16:creationId xmlns:a16="http://schemas.microsoft.com/office/drawing/2014/main" id="{83B9237C-C18C-4DB6-827A-06AAAB04641F}"/>
              </a:ext>
            </a:extLst>
          </p:cNvPr>
          <p:cNvSpPr/>
          <p:nvPr/>
        </p:nvSpPr>
        <p:spPr>
          <a:xfrm>
            <a:off x="3441690" y="3277128"/>
            <a:ext cx="1787278" cy="540000"/>
          </a:xfrm>
          <a:prstGeom prst="rect">
            <a:avLst/>
          </a:pr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zh-TW" altLang="en-US" sz="2800" dirty="0">
                <a:solidFill>
                  <a:schemeClr val="bg1"/>
                </a:solidFill>
                <a:latin typeface="Comic Sans MS" panose="030F0702030302020204" pitchFamily="66" charset="0"/>
                <a:ea typeface="華康華綜體W5" panose="02000509000000000000" pitchFamily="49" charset="-120"/>
                <a:cs typeface="Arial" panose="020B0604020202020204" pitchFamily="34" charset="0"/>
              </a:rPr>
              <a:t>修課紀錄</a:t>
            </a:r>
            <a:endParaRPr lang="zh-TW" altLang="en-US" sz="2800" spc="30" dirty="0">
              <a:solidFill>
                <a:schemeClr val="bg1"/>
              </a:solidFill>
              <a:latin typeface="Comic Sans MS" panose="030F0702030302020204" pitchFamily="66" charset="0"/>
              <a:ea typeface="華康華綜體W5" panose="02000509000000000000" pitchFamily="49" charset="-120"/>
            </a:endParaRPr>
          </a:p>
        </p:txBody>
      </p:sp>
      <p:sp>
        <p:nvSpPr>
          <p:cNvPr id="3" name="矩形 2"/>
          <p:cNvSpPr/>
          <p:nvPr/>
        </p:nvSpPr>
        <p:spPr>
          <a:xfrm>
            <a:off x="5692823" y="3272518"/>
            <a:ext cx="4368270" cy="540000"/>
          </a:xfrm>
          <a:prstGeom prst="rect">
            <a:avLst/>
          </a:prstGeom>
          <a:solidFill>
            <a:schemeClr val="bg2">
              <a:lumMod val="75000"/>
            </a:schemeClr>
          </a:solidFill>
          <a:effectLst>
            <a:outerShdw blurRad="63500" sx="102000" sy="102000" algn="ctr" rotWithShape="0">
              <a:prstClr val="black">
                <a:alpha val="40000"/>
              </a:prstClr>
            </a:outerShdw>
          </a:effectLst>
        </p:spPr>
        <p:txBody>
          <a:bodyPr wrap="square" anchor="ctr">
            <a:noAutofit/>
          </a:bodyPr>
          <a:lstStyle/>
          <a:p>
            <a:pPr algn="ctr">
              <a:lnSpc>
                <a:spcPts val="3000"/>
              </a:lnSpc>
            </a:pPr>
            <a:r>
              <a:rPr lang="zh-TW" altLang="en-US" sz="2800" dirty="0">
                <a:solidFill>
                  <a:schemeClr val="bg1"/>
                </a:solidFill>
                <a:latin typeface="Comic Sans MS" panose="030F0702030302020204" pitchFamily="66" charset="0"/>
                <a:ea typeface="華康華綜體W5" panose="02000509000000000000" pitchFamily="49" charset="-120"/>
                <a:cs typeface="Arial" panose="020B0604020202020204" pitchFamily="34" charset="0"/>
              </a:rPr>
              <a:t>課程學習成果、多元表現</a:t>
            </a:r>
            <a:endParaRPr lang="zh-TW" altLang="en-US" sz="2800" spc="30" dirty="0">
              <a:solidFill>
                <a:schemeClr val="bg1"/>
              </a:solidFill>
              <a:latin typeface="Comic Sans MS" panose="030F0702030302020204" pitchFamily="66" charset="0"/>
              <a:ea typeface="華康華綜體W5" panose="02000509000000000000" pitchFamily="49" charset="-120"/>
            </a:endParaRPr>
          </a:p>
        </p:txBody>
      </p:sp>
      <p:sp>
        <p:nvSpPr>
          <p:cNvPr id="10" name="矩形 9">
            <a:extLst>
              <a:ext uri="{FF2B5EF4-FFF2-40B4-BE49-F238E27FC236}">
                <a16:creationId xmlns:a16="http://schemas.microsoft.com/office/drawing/2014/main" id="{83B9237C-C18C-4DB6-827A-06AAAB04641F}"/>
              </a:ext>
            </a:extLst>
          </p:cNvPr>
          <p:cNvSpPr/>
          <p:nvPr/>
        </p:nvSpPr>
        <p:spPr>
          <a:xfrm>
            <a:off x="3432601" y="4018058"/>
            <a:ext cx="1800000" cy="71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4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高一、高二</a:t>
            </a:r>
            <a:r>
              <a:rPr lang="zh-TW" altLang="en-US" sz="24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共</a:t>
            </a:r>
            <a:r>
              <a:rPr lang="en-US" altLang="zh-TW" sz="2400" spc="3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4</a:t>
            </a:r>
            <a:r>
              <a:rPr lang="zh-TW" altLang="en-US" sz="24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個學期</a:t>
            </a:r>
            <a:endParaRPr lang="zh-TW" altLang="en-US" sz="2400" spc="30" dirty="0">
              <a:solidFill>
                <a:schemeClr val="tx1"/>
              </a:solidFill>
              <a:latin typeface="Comic Sans MS" panose="030F0702030302020204" pitchFamily="66" charset="0"/>
              <a:ea typeface="華康華綜體W5" panose="02000509000000000000" pitchFamily="49" charset="-120"/>
            </a:endParaRPr>
          </a:p>
        </p:txBody>
      </p:sp>
      <p:sp>
        <p:nvSpPr>
          <p:cNvPr id="11" name="矩形 10">
            <a:extLst>
              <a:ext uri="{FF2B5EF4-FFF2-40B4-BE49-F238E27FC236}">
                <a16:creationId xmlns:a16="http://schemas.microsoft.com/office/drawing/2014/main" id="{83B9237C-C18C-4DB6-827A-06AAAB04641F}"/>
              </a:ext>
            </a:extLst>
          </p:cNvPr>
          <p:cNvSpPr/>
          <p:nvPr/>
        </p:nvSpPr>
        <p:spPr>
          <a:xfrm>
            <a:off x="3432601" y="5004642"/>
            <a:ext cx="1800000" cy="75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400" spc="-15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高一至</a:t>
            </a:r>
            <a:r>
              <a:rPr lang="zh-TW" altLang="en-US" sz="2400" spc="-15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高三上</a:t>
            </a:r>
            <a:r>
              <a:rPr lang="zh-TW" altLang="en-US" sz="2400" spc="-15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共</a:t>
            </a:r>
            <a:r>
              <a:rPr lang="en-US" altLang="zh-TW" sz="2400" spc="-15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5</a:t>
            </a:r>
            <a:r>
              <a:rPr lang="zh-TW" altLang="en-US" sz="2400" spc="-15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個學期</a:t>
            </a:r>
            <a:endParaRPr lang="zh-TW" altLang="en-US" sz="2400" spc="-150" dirty="0">
              <a:solidFill>
                <a:schemeClr val="tx1"/>
              </a:solidFill>
              <a:latin typeface="Comic Sans MS" panose="030F0702030302020204" pitchFamily="66" charset="0"/>
              <a:ea typeface="華康華綜體W5" panose="02000509000000000000" pitchFamily="49" charset="-120"/>
            </a:endParaRPr>
          </a:p>
        </p:txBody>
      </p:sp>
      <p:sp>
        <p:nvSpPr>
          <p:cNvPr id="12" name="Google Shape;2062;p41">
            <a:extLst>
              <a:ext uri="{FF2B5EF4-FFF2-40B4-BE49-F238E27FC236}">
                <a16:creationId xmlns:a16="http://schemas.microsoft.com/office/drawing/2014/main" id="{F09D85BD-AA14-473A-B0E6-F1607C0C870E}"/>
              </a:ext>
            </a:extLst>
          </p:cNvPr>
          <p:cNvSpPr/>
          <p:nvPr/>
        </p:nvSpPr>
        <p:spPr>
          <a:xfrm>
            <a:off x="1101714" y="3278104"/>
            <a:ext cx="1800000" cy="530761"/>
          </a:xfrm>
          <a:prstGeom prst="roundRect">
            <a:avLst/>
          </a:prstGeom>
          <a:solidFill>
            <a:srgbClr val="10A47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6000" tIns="91425" rIns="36000" bIns="91425" anchor="ctr" anchorCtr="0">
            <a:noAutofit/>
          </a:bodyPr>
          <a:lstStyle/>
          <a:p>
            <a:pPr algn="ctr"/>
            <a:r>
              <a:rPr lang="zh-TW" altLang="en-US" sz="2400" b="1" dirty="0">
                <a:solidFill>
                  <a:schemeClr val="bg1"/>
                </a:solidFill>
                <a:latin typeface="+mn-ea"/>
              </a:rPr>
              <a:t>應屆畢業生</a:t>
            </a:r>
          </a:p>
        </p:txBody>
      </p:sp>
      <p:grpSp>
        <p:nvGrpSpPr>
          <p:cNvPr id="13" name="Google Shape;4795;p115"/>
          <p:cNvGrpSpPr/>
          <p:nvPr/>
        </p:nvGrpSpPr>
        <p:grpSpPr>
          <a:xfrm>
            <a:off x="588696" y="3373993"/>
            <a:ext cx="370206" cy="363305"/>
            <a:chOff x="1849825" y="1478225"/>
            <a:chExt cx="303100" cy="297450"/>
          </a:xfrm>
        </p:grpSpPr>
        <p:sp>
          <p:nvSpPr>
            <p:cNvPr id="14" name="Google Shape;4796;p115"/>
            <p:cNvSpPr/>
            <p:nvPr/>
          </p:nvSpPr>
          <p:spPr>
            <a:xfrm>
              <a:off x="1857325" y="1612050"/>
              <a:ext cx="255750" cy="66975"/>
            </a:xfrm>
            <a:custGeom>
              <a:avLst/>
              <a:gdLst/>
              <a:ahLst/>
              <a:cxnLst/>
              <a:rect l="l" t="t" r="r" b="b"/>
              <a:pathLst>
                <a:path w="10230" h="2679" extrusionOk="0">
                  <a:moveTo>
                    <a:pt x="10151" y="0"/>
                  </a:moveTo>
                  <a:lnTo>
                    <a:pt x="1607" y="170"/>
                  </a:lnTo>
                  <a:cubicBezTo>
                    <a:pt x="1" y="1777"/>
                    <a:pt x="1607" y="2678"/>
                    <a:pt x="1607" y="2678"/>
                  </a:cubicBezTo>
                  <a:lnTo>
                    <a:pt x="10229" y="2678"/>
                  </a:lnTo>
                  <a:lnTo>
                    <a:pt x="10020" y="2286"/>
                  </a:lnTo>
                  <a:cubicBezTo>
                    <a:pt x="9798" y="1738"/>
                    <a:pt x="9811" y="1032"/>
                    <a:pt x="10046" y="484"/>
                  </a:cubicBezTo>
                  <a:lnTo>
                    <a:pt x="101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97;p115"/>
            <p:cNvSpPr/>
            <p:nvPr/>
          </p:nvSpPr>
          <p:spPr>
            <a:xfrm>
              <a:off x="1857325" y="1612050"/>
              <a:ext cx="255750" cy="66975"/>
            </a:xfrm>
            <a:custGeom>
              <a:avLst/>
              <a:gdLst/>
              <a:ahLst/>
              <a:cxnLst/>
              <a:rect l="l" t="t" r="r" b="b"/>
              <a:pathLst>
                <a:path w="10230" h="2679" extrusionOk="0">
                  <a:moveTo>
                    <a:pt x="10151" y="0"/>
                  </a:moveTo>
                  <a:lnTo>
                    <a:pt x="1607" y="170"/>
                  </a:lnTo>
                  <a:cubicBezTo>
                    <a:pt x="1" y="1777"/>
                    <a:pt x="1607" y="2678"/>
                    <a:pt x="1607" y="2678"/>
                  </a:cubicBezTo>
                  <a:lnTo>
                    <a:pt x="10229" y="2678"/>
                  </a:lnTo>
                  <a:lnTo>
                    <a:pt x="10020" y="2286"/>
                  </a:lnTo>
                  <a:cubicBezTo>
                    <a:pt x="9981" y="2182"/>
                    <a:pt x="9955" y="2077"/>
                    <a:pt x="9916" y="1960"/>
                  </a:cubicBezTo>
                  <a:lnTo>
                    <a:pt x="2091" y="1960"/>
                  </a:lnTo>
                  <a:cubicBezTo>
                    <a:pt x="1790" y="1960"/>
                    <a:pt x="1542" y="1725"/>
                    <a:pt x="1542" y="1411"/>
                  </a:cubicBezTo>
                  <a:cubicBezTo>
                    <a:pt x="1542" y="1111"/>
                    <a:pt x="1790" y="862"/>
                    <a:pt x="2091" y="862"/>
                  </a:cubicBezTo>
                  <a:lnTo>
                    <a:pt x="9916" y="862"/>
                  </a:lnTo>
                  <a:cubicBezTo>
                    <a:pt x="9955" y="732"/>
                    <a:pt x="9994" y="601"/>
                    <a:pt x="10046" y="484"/>
                  </a:cubicBezTo>
                  <a:lnTo>
                    <a:pt x="10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98;p115"/>
            <p:cNvSpPr/>
            <p:nvPr/>
          </p:nvSpPr>
          <p:spPr>
            <a:xfrm>
              <a:off x="1867775" y="1604850"/>
              <a:ext cx="253775" cy="83300"/>
            </a:xfrm>
            <a:custGeom>
              <a:avLst/>
              <a:gdLst/>
              <a:ahLst/>
              <a:cxnLst/>
              <a:rect l="l" t="t" r="r" b="b"/>
              <a:pathLst>
                <a:path w="10151" h="3332" extrusionOk="0">
                  <a:moveTo>
                    <a:pt x="1673" y="1"/>
                  </a:moveTo>
                  <a:cubicBezTo>
                    <a:pt x="941" y="1"/>
                    <a:pt x="314" y="458"/>
                    <a:pt x="79" y="1111"/>
                  </a:cubicBezTo>
                  <a:cubicBezTo>
                    <a:pt x="1" y="1294"/>
                    <a:pt x="40" y="1568"/>
                    <a:pt x="40" y="1777"/>
                  </a:cubicBezTo>
                  <a:cubicBezTo>
                    <a:pt x="40" y="2718"/>
                    <a:pt x="850" y="3319"/>
                    <a:pt x="1803" y="3319"/>
                  </a:cubicBezTo>
                  <a:lnTo>
                    <a:pt x="9681" y="3332"/>
                  </a:lnTo>
                  <a:cubicBezTo>
                    <a:pt x="9877" y="3332"/>
                    <a:pt x="10125" y="3267"/>
                    <a:pt x="10151" y="3071"/>
                  </a:cubicBezTo>
                  <a:cubicBezTo>
                    <a:pt x="10151" y="3058"/>
                    <a:pt x="10151" y="3045"/>
                    <a:pt x="10151" y="3031"/>
                  </a:cubicBezTo>
                  <a:cubicBezTo>
                    <a:pt x="10151" y="2809"/>
                    <a:pt x="9981" y="2640"/>
                    <a:pt x="9759" y="2640"/>
                  </a:cubicBezTo>
                  <a:lnTo>
                    <a:pt x="1673" y="2640"/>
                  </a:lnTo>
                  <a:cubicBezTo>
                    <a:pt x="1163" y="2640"/>
                    <a:pt x="745" y="2222"/>
                    <a:pt x="745" y="1699"/>
                  </a:cubicBezTo>
                  <a:cubicBezTo>
                    <a:pt x="745" y="1190"/>
                    <a:pt x="1163" y="772"/>
                    <a:pt x="1673" y="772"/>
                  </a:cubicBezTo>
                  <a:lnTo>
                    <a:pt x="2522" y="772"/>
                  </a:lnTo>
                  <a:lnTo>
                    <a:pt x="3044" y="902"/>
                  </a:lnTo>
                  <a:lnTo>
                    <a:pt x="3645" y="772"/>
                  </a:lnTo>
                  <a:lnTo>
                    <a:pt x="9759" y="772"/>
                  </a:lnTo>
                  <a:cubicBezTo>
                    <a:pt x="9981" y="772"/>
                    <a:pt x="10151" y="589"/>
                    <a:pt x="10151" y="380"/>
                  </a:cubicBezTo>
                  <a:cubicBezTo>
                    <a:pt x="10151" y="171"/>
                    <a:pt x="9981" y="1"/>
                    <a:pt x="9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99;p115"/>
            <p:cNvSpPr/>
            <p:nvPr/>
          </p:nvSpPr>
          <p:spPr>
            <a:xfrm>
              <a:off x="1867125" y="1630000"/>
              <a:ext cx="254425" cy="66325"/>
            </a:xfrm>
            <a:custGeom>
              <a:avLst/>
              <a:gdLst/>
              <a:ahLst/>
              <a:cxnLst/>
              <a:rect l="l" t="t" r="r" b="b"/>
              <a:pathLst>
                <a:path w="10177" h="2653" extrusionOk="0">
                  <a:moveTo>
                    <a:pt x="144" y="1"/>
                  </a:moveTo>
                  <a:cubicBezTo>
                    <a:pt x="40" y="223"/>
                    <a:pt x="1" y="458"/>
                    <a:pt x="1" y="693"/>
                  </a:cubicBezTo>
                  <a:cubicBezTo>
                    <a:pt x="1" y="1647"/>
                    <a:pt x="758" y="2404"/>
                    <a:pt x="1699" y="2404"/>
                  </a:cubicBezTo>
                  <a:lnTo>
                    <a:pt x="5801" y="2653"/>
                  </a:lnTo>
                  <a:lnTo>
                    <a:pt x="9785" y="2404"/>
                  </a:lnTo>
                  <a:cubicBezTo>
                    <a:pt x="9890" y="2404"/>
                    <a:pt x="9994" y="2365"/>
                    <a:pt x="10059" y="2300"/>
                  </a:cubicBezTo>
                  <a:cubicBezTo>
                    <a:pt x="10125" y="2235"/>
                    <a:pt x="10164" y="2156"/>
                    <a:pt x="10177" y="2065"/>
                  </a:cubicBezTo>
                  <a:lnTo>
                    <a:pt x="1856" y="2065"/>
                  </a:lnTo>
                  <a:cubicBezTo>
                    <a:pt x="902" y="2065"/>
                    <a:pt x="144" y="1307"/>
                    <a:pt x="144" y="353"/>
                  </a:cubicBezTo>
                  <a:lnTo>
                    <a:pt x="1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00;p115"/>
            <p:cNvSpPr/>
            <p:nvPr/>
          </p:nvSpPr>
          <p:spPr>
            <a:xfrm>
              <a:off x="1931800" y="1624125"/>
              <a:ext cx="27125" cy="29175"/>
            </a:xfrm>
            <a:custGeom>
              <a:avLst/>
              <a:gdLst/>
              <a:ahLst/>
              <a:cxnLst/>
              <a:rect l="l" t="t" r="r" b="b"/>
              <a:pathLst>
                <a:path w="1085" h="1167" extrusionOk="0">
                  <a:moveTo>
                    <a:pt x="287" y="1"/>
                  </a:moveTo>
                  <a:lnTo>
                    <a:pt x="0" y="27"/>
                  </a:lnTo>
                  <a:lnTo>
                    <a:pt x="13" y="1072"/>
                  </a:lnTo>
                  <a:cubicBezTo>
                    <a:pt x="13" y="1101"/>
                    <a:pt x="35" y="1116"/>
                    <a:pt x="57" y="1116"/>
                  </a:cubicBezTo>
                  <a:cubicBezTo>
                    <a:pt x="65" y="1116"/>
                    <a:pt x="72" y="1114"/>
                    <a:pt x="78" y="1111"/>
                  </a:cubicBezTo>
                  <a:lnTo>
                    <a:pt x="287" y="1072"/>
                  </a:lnTo>
                  <a:lnTo>
                    <a:pt x="510" y="980"/>
                  </a:lnTo>
                  <a:lnTo>
                    <a:pt x="536" y="980"/>
                  </a:lnTo>
                  <a:lnTo>
                    <a:pt x="1019" y="1163"/>
                  </a:lnTo>
                  <a:cubicBezTo>
                    <a:pt x="1024" y="1166"/>
                    <a:pt x="1029" y="1167"/>
                    <a:pt x="1034" y="1167"/>
                  </a:cubicBezTo>
                  <a:cubicBezTo>
                    <a:pt x="1058" y="1167"/>
                    <a:pt x="1084" y="1145"/>
                    <a:pt x="1084" y="1124"/>
                  </a:cubicBez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01;p115"/>
            <p:cNvSpPr/>
            <p:nvPr/>
          </p:nvSpPr>
          <p:spPr>
            <a:xfrm>
              <a:off x="1930800" y="1624125"/>
              <a:ext cx="8200" cy="29175"/>
            </a:xfrm>
            <a:custGeom>
              <a:avLst/>
              <a:gdLst/>
              <a:ahLst/>
              <a:cxnLst/>
              <a:rect l="l" t="t" r="r" b="b"/>
              <a:pathLst>
                <a:path w="328" h="1167" extrusionOk="0">
                  <a:moveTo>
                    <a:pt x="1" y="1"/>
                  </a:moveTo>
                  <a:lnTo>
                    <a:pt x="1" y="1124"/>
                  </a:lnTo>
                  <a:cubicBezTo>
                    <a:pt x="1" y="1145"/>
                    <a:pt x="27" y="1167"/>
                    <a:pt x="51" y="1167"/>
                  </a:cubicBezTo>
                  <a:cubicBezTo>
                    <a:pt x="56" y="1167"/>
                    <a:pt x="61" y="1166"/>
                    <a:pt x="66" y="1163"/>
                  </a:cubicBezTo>
                  <a:lnTo>
                    <a:pt x="327" y="1072"/>
                  </a:lnTo>
                  <a:lnTo>
                    <a:pt x="3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02;p115"/>
            <p:cNvSpPr/>
            <p:nvPr/>
          </p:nvSpPr>
          <p:spPr>
            <a:xfrm>
              <a:off x="1908275" y="1576125"/>
              <a:ext cx="172475" cy="28100"/>
            </a:xfrm>
            <a:custGeom>
              <a:avLst/>
              <a:gdLst/>
              <a:ahLst/>
              <a:cxnLst/>
              <a:rect l="l" t="t" r="r" b="b"/>
              <a:pathLst>
                <a:path w="6899" h="1124" extrusionOk="0">
                  <a:moveTo>
                    <a:pt x="3332" y="0"/>
                  </a:moveTo>
                  <a:lnTo>
                    <a:pt x="1" y="157"/>
                  </a:lnTo>
                  <a:lnTo>
                    <a:pt x="53" y="928"/>
                  </a:lnTo>
                  <a:cubicBezTo>
                    <a:pt x="53" y="1019"/>
                    <a:pt x="131" y="1098"/>
                    <a:pt x="223" y="1098"/>
                  </a:cubicBezTo>
                  <a:lnTo>
                    <a:pt x="6702" y="1124"/>
                  </a:lnTo>
                  <a:cubicBezTo>
                    <a:pt x="6794" y="1124"/>
                    <a:pt x="6872" y="1045"/>
                    <a:pt x="6872" y="954"/>
                  </a:cubicBezTo>
                  <a:lnTo>
                    <a:pt x="6898" y="706"/>
                  </a:lnTo>
                  <a:lnTo>
                    <a:pt x="6898" y="157"/>
                  </a:lnTo>
                  <a:lnTo>
                    <a:pt x="33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03;p115"/>
            <p:cNvSpPr/>
            <p:nvPr/>
          </p:nvSpPr>
          <p:spPr>
            <a:xfrm>
              <a:off x="2126100" y="1524850"/>
              <a:ext cx="8850" cy="56200"/>
            </a:xfrm>
            <a:custGeom>
              <a:avLst/>
              <a:gdLst/>
              <a:ahLst/>
              <a:cxnLst/>
              <a:rect l="l" t="t" r="r" b="b"/>
              <a:pathLst>
                <a:path w="354" h="2248" extrusionOk="0">
                  <a:moveTo>
                    <a:pt x="184" y="0"/>
                  </a:moveTo>
                  <a:cubicBezTo>
                    <a:pt x="79" y="0"/>
                    <a:pt x="1" y="79"/>
                    <a:pt x="1" y="183"/>
                  </a:cubicBezTo>
                  <a:lnTo>
                    <a:pt x="1" y="2064"/>
                  </a:lnTo>
                  <a:cubicBezTo>
                    <a:pt x="1" y="2169"/>
                    <a:pt x="79" y="2247"/>
                    <a:pt x="184" y="2247"/>
                  </a:cubicBezTo>
                  <a:cubicBezTo>
                    <a:pt x="275" y="2247"/>
                    <a:pt x="354" y="2169"/>
                    <a:pt x="354" y="2064"/>
                  </a:cubicBezTo>
                  <a:lnTo>
                    <a:pt x="354" y="183"/>
                  </a:lnTo>
                  <a:cubicBezTo>
                    <a:pt x="354" y="79"/>
                    <a:pt x="275"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04;p115"/>
            <p:cNvSpPr/>
            <p:nvPr/>
          </p:nvSpPr>
          <p:spPr>
            <a:xfrm>
              <a:off x="2108800" y="1591475"/>
              <a:ext cx="44125" cy="40525"/>
            </a:xfrm>
            <a:custGeom>
              <a:avLst/>
              <a:gdLst/>
              <a:ahLst/>
              <a:cxnLst/>
              <a:rect l="l" t="t" r="r" b="b"/>
              <a:pathLst>
                <a:path w="1765" h="1621" extrusionOk="0">
                  <a:moveTo>
                    <a:pt x="549" y="0"/>
                  </a:moveTo>
                  <a:cubicBezTo>
                    <a:pt x="392" y="379"/>
                    <a:pt x="236" y="745"/>
                    <a:pt x="92" y="1124"/>
                  </a:cubicBezTo>
                  <a:cubicBezTo>
                    <a:pt x="0" y="1346"/>
                    <a:pt x="157" y="1594"/>
                    <a:pt x="405" y="1594"/>
                  </a:cubicBezTo>
                  <a:lnTo>
                    <a:pt x="680" y="1620"/>
                  </a:lnTo>
                  <a:lnTo>
                    <a:pt x="1359" y="1620"/>
                  </a:lnTo>
                  <a:cubicBezTo>
                    <a:pt x="1607" y="1620"/>
                    <a:pt x="1764" y="1372"/>
                    <a:pt x="1673" y="1150"/>
                  </a:cubicBezTo>
                  <a:lnTo>
                    <a:pt x="1359" y="366"/>
                  </a:lnTo>
                  <a:lnTo>
                    <a:pt x="1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05;p115"/>
            <p:cNvSpPr/>
            <p:nvPr/>
          </p:nvSpPr>
          <p:spPr>
            <a:xfrm>
              <a:off x="2108150" y="1590150"/>
              <a:ext cx="34650" cy="41850"/>
            </a:xfrm>
            <a:custGeom>
              <a:avLst/>
              <a:gdLst/>
              <a:ahLst/>
              <a:cxnLst/>
              <a:rect l="l" t="t" r="r" b="b"/>
              <a:pathLst>
                <a:path w="1386" h="1674" extrusionOk="0">
                  <a:moveTo>
                    <a:pt x="1215" y="1"/>
                  </a:moveTo>
                  <a:lnTo>
                    <a:pt x="928" y="79"/>
                  </a:lnTo>
                  <a:lnTo>
                    <a:pt x="562" y="27"/>
                  </a:lnTo>
                  <a:cubicBezTo>
                    <a:pt x="523" y="145"/>
                    <a:pt x="458" y="301"/>
                    <a:pt x="405" y="419"/>
                  </a:cubicBezTo>
                  <a:lnTo>
                    <a:pt x="92" y="1203"/>
                  </a:lnTo>
                  <a:cubicBezTo>
                    <a:pt x="0" y="1425"/>
                    <a:pt x="157" y="1673"/>
                    <a:pt x="405" y="1673"/>
                  </a:cubicBezTo>
                  <a:lnTo>
                    <a:pt x="784" y="1673"/>
                  </a:lnTo>
                  <a:cubicBezTo>
                    <a:pt x="549" y="1673"/>
                    <a:pt x="392" y="1425"/>
                    <a:pt x="484" y="1203"/>
                  </a:cubicBezTo>
                  <a:cubicBezTo>
                    <a:pt x="562" y="1007"/>
                    <a:pt x="640" y="811"/>
                    <a:pt x="719" y="615"/>
                  </a:cubicBezTo>
                  <a:cubicBezTo>
                    <a:pt x="730" y="583"/>
                    <a:pt x="758" y="559"/>
                    <a:pt x="790" y="559"/>
                  </a:cubicBezTo>
                  <a:cubicBezTo>
                    <a:pt x="796" y="559"/>
                    <a:pt x="803" y="560"/>
                    <a:pt x="810" y="563"/>
                  </a:cubicBezTo>
                  <a:cubicBezTo>
                    <a:pt x="831" y="564"/>
                    <a:pt x="853" y="565"/>
                    <a:pt x="874" y="565"/>
                  </a:cubicBezTo>
                  <a:cubicBezTo>
                    <a:pt x="1061" y="565"/>
                    <a:pt x="1244" y="513"/>
                    <a:pt x="1385" y="419"/>
                  </a:cubicBezTo>
                  <a:lnTo>
                    <a:pt x="1215" y="1"/>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06;p115"/>
            <p:cNvSpPr/>
            <p:nvPr/>
          </p:nvSpPr>
          <p:spPr>
            <a:xfrm>
              <a:off x="2117625" y="1567400"/>
              <a:ext cx="26800" cy="27075"/>
            </a:xfrm>
            <a:custGeom>
              <a:avLst/>
              <a:gdLst/>
              <a:ahLst/>
              <a:cxnLst/>
              <a:rect l="l" t="t" r="r" b="b"/>
              <a:pathLst>
                <a:path w="1072" h="1083" extrusionOk="0">
                  <a:moveTo>
                    <a:pt x="649" y="1"/>
                  </a:moveTo>
                  <a:cubicBezTo>
                    <a:pt x="602" y="1"/>
                    <a:pt x="546" y="23"/>
                    <a:pt x="497" y="23"/>
                  </a:cubicBezTo>
                  <a:cubicBezTo>
                    <a:pt x="183" y="23"/>
                    <a:pt x="0" y="232"/>
                    <a:pt x="0" y="545"/>
                  </a:cubicBezTo>
                  <a:cubicBezTo>
                    <a:pt x="0" y="859"/>
                    <a:pt x="222" y="1042"/>
                    <a:pt x="536" y="1042"/>
                  </a:cubicBezTo>
                  <a:cubicBezTo>
                    <a:pt x="594" y="1042"/>
                    <a:pt x="631" y="1083"/>
                    <a:pt x="676" y="1083"/>
                  </a:cubicBezTo>
                  <a:cubicBezTo>
                    <a:pt x="681" y="1083"/>
                    <a:pt x="687" y="1082"/>
                    <a:pt x="693" y="1081"/>
                  </a:cubicBezTo>
                  <a:cubicBezTo>
                    <a:pt x="915" y="1002"/>
                    <a:pt x="1071" y="793"/>
                    <a:pt x="1071" y="545"/>
                  </a:cubicBezTo>
                  <a:cubicBezTo>
                    <a:pt x="1071" y="297"/>
                    <a:pt x="915" y="88"/>
                    <a:pt x="693" y="10"/>
                  </a:cubicBezTo>
                  <a:cubicBezTo>
                    <a:pt x="679" y="3"/>
                    <a:pt x="665"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7;p115"/>
            <p:cNvSpPr/>
            <p:nvPr/>
          </p:nvSpPr>
          <p:spPr>
            <a:xfrm>
              <a:off x="2116625" y="1566650"/>
              <a:ext cx="18325" cy="28425"/>
            </a:xfrm>
            <a:custGeom>
              <a:avLst/>
              <a:gdLst/>
              <a:ahLst/>
              <a:cxnLst/>
              <a:rect l="l" t="t" r="r" b="b"/>
              <a:pathLst>
                <a:path w="733" h="1137" extrusionOk="0">
                  <a:moveTo>
                    <a:pt x="563" y="0"/>
                  </a:moveTo>
                  <a:cubicBezTo>
                    <a:pt x="249" y="0"/>
                    <a:pt x="1" y="262"/>
                    <a:pt x="1" y="575"/>
                  </a:cubicBezTo>
                  <a:cubicBezTo>
                    <a:pt x="1" y="889"/>
                    <a:pt x="249" y="1137"/>
                    <a:pt x="563" y="1137"/>
                  </a:cubicBezTo>
                  <a:cubicBezTo>
                    <a:pt x="615" y="1137"/>
                    <a:pt x="680" y="1124"/>
                    <a:pt x="733" y="1111"/>
                  </a:cubicBezTo>
                  <a:cubicBezTo>
                    <a:pt x="524" y="1032"/>
                    <a:pt x="354" y="823"/>
                    <a:pt x="354" y="575"/>
                  </a:cubicBezTo>
                  <a:cubicBezTo>
                    <a:pt x="354" y="327"/>
                    <a:pt x="524" y="118"/>
                    <a:pt x="733" y="40"/>
                  </a:cubicBezTo>
                  <a:cubicBezTo>
                    <a:pt x="680" y="13"/>
                    <a:pt x="615" y="0"/>
                    <a:pt x="563" y="0"/>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08;p115"/>
            <p:cNvSpPr/>
            <p:nvPr/>
          </p:nvSpPr>
          <p:spPr>
            <a:xfrm>
              <a:off x="1852750" y="1478225"/>
              <a:ext cx="283500" cy="102000"/>
            </a:xfrm>
            <a:custGeom>
              <a:avLst/>
              <a:gdLst/>
              <a:ahLst/>
              <a:cxnLst/>
              <a:rect l="l" t="t" r="r" b="b"/>
              <a:pathLst>
                <a:path w="11340" h="4080" extrusionOk="0">
                  <a:moveTo>
                    <a:pt x="5670" y="0"/>
                  </a:moveTo>
                  <a:cubicBezTo>
                    <a:pt x="5579" y="0"/>
                    <a:pt x="5487" y="17"/>
                    <a:pt x="5396" y="49"/>
                  </a:cubicBezTo>
                  <a:lnTo>
                    <a:pt x="184" y="1852"/>
                  </a:lnTo>
                  <a:cubicBezTo>
                    <a:pt x="1" y="1917"/>
                    <a:pt x="1" y="2179"/>
                    <a:pt x="184" y="2244"/>
                  </a:cubicBezTo>
                  <a:lnTo>
                    <a:pt x="1790" y="2793"/>
                  </a:lnTo>
                  <a:lnTo>
                    <a:pt x="2222" y="2793"/>
                  </a:lnTo>
                  <a:lnTo>
                    <a:pt x="5331" y="4021"/>
                  </a:lnTo>
                  <a:cubicBezTo>
                    <a:pt x="5442" y="4060"/>
                    <a:pt x="5556" y="4079"/>
                    <a:pt x="5670" y="4079"/>
                  </a:cubicBezTo>
                  <a:cubicBezTo>
                    <a:pt x="5785" y="4079"/>
                    <a:pt x="5899" y="4060"/>
                    <a:pt x="6010" y="4021"/>
                  </a:cubicBezTo>
                  <a:lnTo>
                    <a:pt x="9119" y="2754"/>
                  </a:lnTo>
                  <a:lnTo>
                    <a:pt x="9550" y="2793"/>
                  </a:lnTo>
                  <a:lnTo>
                    <a:pt x="11157" y="2244"/>
                  </a:lnTo>
                  <a:cubicBezTo>
                    <a:pt x="11340" y="2179"/>
                    <a:pt x="11340" y="1917"/>
                    <a:pt x="11157" y="1852"/>
                  </a:cubicBezTo>
                  <a:lnTo>
                    <a:pt x="5945" y="49"/>
                  </a:lnTo>
                  <a:cubicBezTo>
                    <a:pt x="5853" y="17"/>
                    <a:pt x="5762" y="0"/>
                    <a:pt x="5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09;p115"/>
            <p:cNvSpPr/>
            <p:nvPr/>
          </p:nvSpPr>
          <p:spPr>
            <a:xfrm>
              <a:off x="1897500" y="1518975"/>
              <a:ext cx="194025" cy="61250"/>
            </a:xfrm>
            <a:custGeom>
              <a:avLst/>
              <a:gdLst/>
              <a:ahLst/>
              <a:cxnLst/>
              <a:rect l="l" t="t" r="r" b="b"/>
              <a:pathLst>
                <a:path w="7761" h="2450" extrusionOk="0">
                  <a:moveTo>
                    <a:pt x="3880" y="0"/>
                  </a:moveTo>
                  <a:cubicBezTo>
                    <a:pt x="2783" y="0"/>
                    <a:pt x="1673" y="105"/>
                    <a:pt x="588" y="301"/>
                  </a:cubicBezTo>
                  <a:cubicBezTo>
                    <a:pt x="249" y="353"/>
                    <a:pt x="0" y="653"/>
                    <a:pt x="0" y="993"/>
                  </a:cubicBezTo>
                  <a:lnTo>
                    <a:pt x="0" y="1163"/>
                  </a:lnTo>
                  <a:lnTo>
                    <a:pt x="3541" y="2391"/>
                  </a:lnTo>
                  <a:cubicBezTo>
                    <a:pt x="3652" y="2430"/>
                    <a:pt x="3766" y="2449"/>
                    <a:pt x="3880" y="2449"/>
                  </a:cubicBezTo>
                  <a:cubicBezTo>
                    <a:pt x="3995" y="2449"/>
                    <a:pt x="4109" y="2430"/>
                    <a:pt x="4220" y="2391"/>
                  </a:cubicBezTo>
                  <a:lnTo>
                    <a:pt x="7760" y="1163"/>
                  </a:lnTo>
                  <a:lnTo>
                    <a:pt x="7760" y="993"/>
                  </a:lnTo>
                  <a:cubicBezTo>
                    <a:pt x="7760" y="836"/>
                    <a:pt x="7708" y="666"/>
                    <a:pt x="7603" y="536"/>
                  </a:cubicBezTo>
                  <a:cubicBezTo>
                    <a:pt x="7486" y="405"/>
                    <a:pt x="7342" y="327"/>
                    <a:pt x="7172" y="301"/>
                  </a:cubicBezTo>
                  <a:cubicBezTo>
                    <a:pt x="6088" y="105"/>
                    <a:pt x="4978" y="0"/>
                    <a:pt x="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10;p115"/>
            <p:cNvSpPr/>
            <p:nvPr/>
          </p:nvSpPr>
          <p:spPr>
            <a:xfrm>
              <a:off x="1909575" y="1530075"/>
              <a:ext cx="171175" cy="49975"/>
            </a:xfrm>
            <a:custGeom>
              <a:avLst/>
              <a:gdLst/>
              <a:ahLst/>
              <a:cxnLst/>
              <a:rect l="l" t="t" r="r" b="b"/>
              <a:pathLst>
                <a:path w="6847" h="1999" extrusionOk="0">
                  <a:moveTo>
                    <a:pt x="3397" y="0"/>
                  </a:moveTo>
                  <a:cubicBezTo>
                    <a:pt x="2391" y="0"/>
                    <a:pt x="1385" y="79"/>
                    <a:pt x="393" y="248"/>
                  </a:cubicBezTo>
                  <a:cubicBezTo>
                    <a:pt x="314" y="262"/>
                    <a:pt x="301" y="314"/>
                    <a:pt x="236" y="327"/>
                  </a:cubicBezTo>
                  <a:cubicBezTo>
                    <a:pt x="92" y="353"/>
                    <a:pt x="1" y="471"/>
                    <a:pt x="1" y="601"/>
                  </a:cubicBezTo>
                  <a:lnTo>
                    <a:pt x="27" y="1999"/>
                  </a:lnTo>
                  <a:lnTo>
                    <a:pt x="6846" y="1999"/>
                  </a:lnTo>
                  <a:lnTo>
                    <a:pt x="6846" y="549"/>
                  </a:lnTo>
                  <a:cubicBezTo>
                    <a:pt x="6846" y="484"/>
                    <a:pt x="6820" y="431"/>
                    <a:pt x="6781" y="379"/>
                  </a:cubicBezTo>
                  <a:cubicBezTo>
                    <a:pt x="6742" y="327"/>
                    <a:pt x="6676" y="288"/>
                    <a:pt x="6611" y="288"/>
                  </a:cubicBezTo>
                  <a:cubicBezTo>
                    <a:pt x="5553" y="92"/>
                    <a:pt x="4468" y="0"/>
                    <a:pt x="3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11;p115"/>
            <p:cNvSpPr/>
            <p:nvPr/>
          </p:nvSpPr>
          <p:spPr>
            <a:xfrm>
              <a:off x="1908275" y="1576125"/>
              <a:ext cx="172475" cy="28750"/>
            </a:xfrm>
            <a:custGeom>
              <a:avLst/>
              <a:gdLst/>
              <a:ahLst/>
              <a:cxnLst/>
              <a:rect l="l" t="t" r="r" b="b"/>
              <a:pathLst>
                <a:path w="6899" h="1150" extrusionOk="0">
                  <a:moveTo>
                    <a:pt x="223" y="0"/>
                  </a:moveTo>
                  <a:lnTo>
                    <a:pt x="1" y="157"/>
                  </a:lnTo>
                  <a:lnTo>
                    <a:pt x="1" y="980"/>
                  </a:lnTo>
                  <a:cubicBezTo>
                    <a:pt x="1" y="1071"/>
                    <a:pt x="79" y="1150"/>
                    <a:pt x="170" y="1150"/>
                  </a:cubicBezTo>
                  <a:lnTo>
                    <a:pt x="6728" y="1150"/>
                  </a:lnTo>
                  <a:cubicBezTo>
                    <a:pt x="6820" y="1150"/>
                    <a:pt x="6898" y="1071"/>
                    <a:pt x="6898" y="980"/>
                  </a:cubicBezTo>
                  <a:lnTo>
                    <a:pt x="6898" y="706"/>
                  </a:lnTo>
                  <a:lnTo>
                    <a:pt x="562" y="706"/>
                  </a:lnTo>
                  <a:cubicBezTo>
                    <a:pt x="497" y="706"/>
                    <a:pt x="445" y="653"/>
                    <a:pt x="445" y="588"/>
                  </a:cubicBezTo>
                  <a:lnTo>
                    <a:pt x="445" y="157"/>
                  </a:lnTo>
                  <a:lnTo>
                    <a:pt x="223"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12;p115"/>
            <p:cNvSpPr/>
            <p:nvPr/>
          </p:nvSpPr>
          <p:spPr>
            <a:xfrm>
              <a:off x="1908275" y="1536275"/>
              <a:ext cx="11125" cy="43775"/>
            </a:xfrm>
            <a:custGeom>
              <a:avLst/>
              <a:gdLst/>
              <a:ahLst/>
              <a:cxnLst/>
              <a:rect l="l" t="t" r="r" b="b"/>
              <a:pathLst>
                <a:path w="445" h="1751" extrusionOk="0">
                  <a:moveTo>
                    <a:pt x="445" y="0"/>
                  </a:moveTo>
                  <a:cubicBezTo>
                    <a:pt x="366" y="14"/>
                    <a:pt x="301" y="27"/>
                    <a:pt x="236" y="40"/>
                  </a:cubicBezTo>
                  <a:cubicBezTo>
                    <a:pt x="105" y="53"/>
                    <a:pt x="1" y="170"/>
                    <a:pt x="1" y="301"/>
                  </a:cubicBezTo>
                  <a:lnTo>
                    <a:pt x="1" y="1751"/>
                  </a:lnTo>
                  <a:lnTo>
                    <a:pt x="445" y="1751"/>
                  </a:lnTo>
                  <a:lnTo>
                    <a:pt x="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13;p115"/>
            <p:cNvSpPr/>
            <p:nvPr/>
          </p:nvSpPr>
          <p:spPr>
            <a:xfrm>
              <a:off x="1849825" y="1702825"/>
              <a:ext cx="277950" cy="62075"/>
            </a:xfrm>
            <a:custGeom>
              <a:avLst/>
              <a:gdLst/>
              <a:ahLst/>
              <a:cxnLst/>
              <a:rect l="l" t="t" r="r" b="b"/>
              <a:pathLst>
                <a:path w="11118" h="2483" extrusionOk="0">
                  <a:moveTo>
                    <a:pt x="1124" y="1"/>
                  </a:moveTo>
                  <a:cubicBezTo>
                    <a:pt x="1124" y="1"/>
                    <a:pt x="0" y="1216"/>
                    <a:pt x="1189" y="2404"/>
                  </a:cubicBezTo>
                  <a:lnTo>
                    <a:pt x="11117" y="2483"/>
                  </a:lnTo>
                  <a:lnTo>
                    <a:pt x="10987" y="2078"/>
                  </a:lnTo>
                  <a:cubicBezTo>
                    <a:pt x="10751" y="1516"/>
                    <a:pt x="10751" y="889"/>
                    <a:pt x="10987" y="327"/>
                  </a:cubicBezTo>
                  <a:lnTo>
                    <a:pt x="11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4;p115"/>
            <p:cNvSpPr/>
            <p:nvPr/>
          </p:nvSpPr>
          <p:spPr>
            <a:xfrm>
              <a:off x="1849825" y="1702825"/>
              <a:ext cx="277950" cy="62075"/>
            </a:xfrm>
            <a:custGeom>
              <a:avLst/>
              <a:gdLst/>
              <a:ahLst/>
              <a:cxnLst/>
              <a:rect l="l" t="t" r="r" b="b"/>
              <a:pathLst>
                <a:path w="11118" h="2483" extrusionOk="0">
                  <a:moveTo>
                    <a:pt x="1124" y="1"/>
                  </a:moveTo>
                  <a:lnTo>
                    <a:pt x="1124" y="1"/>
                  </a:lnTo>
                  <a:cubicBezTo>
                    <a:pt x="1124" y="1"/>
                    <a:pt x="0" y="1216"/>
                    <a:pt x="1189" y="2404"/>
                  </a:cubicBezTo>
                  <a:lnTo>
                    <a:pt x="11117" y="2483"/>
                  </a:lnTo>
                  <a:lnTo>
                    <a:pt x="10987" y="2078"/>
                  </a:lnTo>
                  <a:cubicBezTo>
                    <a:pt x="10934" y="1973"/>
                    <a:pt x="10908" y="1869"/>
                    <a:pt x="10882" y="1751"/>
                  </a:cubicBezTo>
                  <a:lnTo>
                    <a:pt x="1751" y="1751"/>
                  </a:lnTo>
                  <a:cubicBezTo>
                    <a:pt x="1450" y="1751"/>
                    <a:pt x="1202" y="1503"/>
                    <a:pt x="1202" y="1203"/>
                  </a:cubicBezTo>
                  <a:cubicBezTo>
                    <a:pt x="1202" y="902"/>
                    <a:pt x="1450" y="654"/>
                    <a:pt x="1751" y="654"/>
                  </a:cubicBezTo>
                  <a:lnTo>
                    <a:pt x="10869" y="654"/>
                  </a:lnTo>
                  <a:cubicBezTo>
                    <a:pt x="10908" y="536"/>
                    <a:pt x="10934" y="432"/>
                    <a:pt x="10987" y="327"/>
                  </a:cubicBezTo>
                  <a:lnTo>
                    <a:pt x="11104" y="14"/>
                  </a:lnTo>
                  <a:lnTo>
                    <a:pt x="1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15;p115"/>
            <p:cNvSpPr/>
            <p:nvPr/>
          </p:nvSpPr>
          <p:spPr>
            <a:xfrm>
              <a:off x="1852750" y="1690100"/>
              <a:ext cx="284825" cy="83300"/>
            </a:xfrm>
            <a:custGeom>
              <a:avLst/>
              <a:gdLst/>
              <a:ahLst/>
              <a:cxnLst/>
              <a:rect l="l" t="t" r="r" b="b"/>
              <a:pathLst>
                <a:path w="11393" h="3332" extrusionOk="0">
                  <a:moveTo>
                    <a:pt x="1634" y="0"/>
                  </a:moveTo>
                  <a:cubicBezTo>
                    <a:pt x="994" y="0"/>
                    <a:pt x="432" y="366"/>
                    <a:pt x="144" y="889"/>
                  </a:cubicBezTo>
                  <a:cubicBezTo>
                    <a:pt x="1" y="1137"/>
                    <a:pt x="79" y="1542"/>
                    <a:pt x="79" y="1842"/>
                  </a:cubicBezTo>
                  <a:cubicBezTo>
                    <a:pt x="79" y="2783"/>
                    <a:pt x="902" y="3318"/>
                    <a:pt x="1856" y="3318"/>
                  </a:cubicBezTo>
                  <a:lnTo>
                    <a:pt x="10843" y="3332"/>
                  </a:lnTo>
                  <a:cubicBezTo>
                    <a:pt x="11026" y="3332"/>
                    <a:pt x="11353" y="3292"/>
                    <a:pt x="11392" y="3109"/>
                  </a:cubicBezTo>
                  <a:cubicBezTo>
                    <a:pt x="11392" y="3083"/>
                    <a:pt x="11392" y="3057"/>
                    <a:pt x="11392" y="3031"/>
                  </a:cubicBezTo>
                  <a:cubicBezTo>
                    <a:pt x="11392" y="2822"/>
                    <a:pt x="11222" y="2652"/>
                    <a:pt x="11000" y="2652"/>
                  </a:cubicBezTo>
                  <a:lnTo>
                    <a:pt x="1634" y="2652"/>
                  </a:lnTo>
                  <a:cubicBezTo>
                    <a:pt x="1124" y="2652"/>
                    <a:pt x="693" y="2234"/>
                    <a:pt x="693" y="1712"/>
                  </a:cubicBezTo>
                  <a:cubicBezTo>
                    <a:pt x="693" y="1189"/>
                    <a:pt x="1124" y="771"/>
                    <a:pt x="1634" y="771"/>
                  </a:cubicBezTo>
                  <a:lnTo>
                    <a:pt x="7564" y="771"/>
                  </a:lnTo>
                  <a:lnTo>
                    <a:pt x="8074" y="915"/>
                  </a:lnTo>
                  <a:lnTo>
                    <a:pt x="8688" y="771"/>
                  </a:lnTo>
                  <a:lnTo>
                    <a:pt x="11000" y="771"/>
                  </a:lnTo>
                  <a:cubicBezTo>
                    <a:pt x="11222" y="771"/>
                    <a:pt x="11392" y="601"/>
                    <a:pt x="11392" y="392"/>
                  </a:cubicBezTo>
                  <a:cubicBezTo>
                    <a:pt x="11392" y="170"/>
                    <a:pt x="11222" y="0"/>
                    <a:pt x="1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16;p115"/>
            <p:cNvSpPr/>
            <p:nvPr/>
          </p:nvSpPr>
          <p:spPr>
            <a:xfrm>
              <a:off x="1850800" y="1710025"/>
              <a:ext cx="286775" cy="65650"/>
            </a:xfrm>
            <a:custGeom>
              <a:avLst/>
              <a:gdLst/>
              <a:ahLst/>
              <a:cxnLst/>
              <a:rect l="l" t="t" r="r" b="b"/>
              <a:pathLst>
                <a:path w="11471" h="2626" extrusionOk="0">
                  <a:moveTo>
                    <a:pt x="275" y="0"/>
                  </a:moveTo>
                  <a:cubicBezTo>
                    <a:pt x="105" y="261"/>
                    <a:pt x="0" y="575"/>
                    <a:pt x="0" y="915"/>
                  </a:cubicBezTo>
                  <a:cubicBezTo>
                    <a:pt x="0" y="1855"/>
                    <a:pt x="771" y="2626"/>
                    <a:pt x="1712" y="2626"/>
                  </a:cubicBezTo>
                  <a:lnTo>
                    <a:pt x="11078" y="2626"/>
                  </a:lnTo>
                  <a:cubicBezTo>
                    <a:pt x="11196" y="2626"/>
                    <a:pt x="11287" y="2587"/>
                    <a:pt x="11352" y="2508"/>
                  </a:cubicBezTo>
                  <a:cubicBezTo>
                    <a:pt x="11418" y="2456"/>
                    <a:pt x="11444" y="2391"/>
                    <a:pt x="11470" y="2312"/>
                  </a:cubicBezTo>
                  <a:lnTo>
                    <a:pt x="1986" y="2312"/>
                  </a:lnTo>
                  <a:cubicBezTo>
                    <a:pt x="1032" y="2312"/>
                    <a:pt x="275" y="1542"/>
                    <a:pt x="275" y="601"/>
                  </a:cubicBezTo>
                  <a:lnTo>
                    <a:pt x="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17;p115"/>
            <p:cNvSpPr/>
            <p:nvPr/>
          </p:nvSpPr>
          <p:spPr>
            <a:xfrm>
              <a:off x="2042825" y="1709375"/>
              <a:ext cx="27125" cy="29725"/>
            </a:xfrm>
            <a:custGeom>
              <a:avLst/>
              <a:gdLst/>
              <a:ahLst/>
              <a:cxnLst/>
              <a:rect l="l" t="t" r="r" b="b"/>
              <a:pathLst>
                <a:path w="1085" h="1189" extrusionOk="0">
                  <a:moveTo>
                    <a:pt x="327" y="0"/>
                  </a:moveTo>
                  <a:lnTo>
                    <a:pt x="1" y="26"/>
                  </a:lnTo>
                  <a:lnTo>
                    <a:pt x="14" y="1084"/>
                  </a:lnTo>
                  <a:cubicBezTo>
                    <a:pt x="14" y="1117"/>
                    <a:pt x="40" y="1140"/>
                    <a:pt x="64" y="1140"/>
                  </a:cubicBezTo>
                  <a:cubicBezTo>
                    <a:pt x="69" y="1140"/>
                    <a:pt x="74" y="1139"/>
                    <a:pt x="79" y="1137"/>
                  </a:cubicBezTo>
                  <a:lnTo>
                    <a:pt x="327" y="1071"/>
                  </a:lnTo>
                  <a:lnTo>
                    <a:pt x="510" y="993"/>
                  </a:lnTo>
                  <a:lnTo>
                    <a:pt x="536" y="993"/>
                  </a:lnTo>
                  <a:lnTo>
                    <a:pt x="1020" y="1189"/>
                  </a:lnTo>
                  <a:cubicBezTo>
                    <a:pt x="1046" y="1189"/>
                    <a:pt x="1085" y="1176"/>
                    <a:pt x="1085" y="1137"/>
                  </a:cubicBezTo>
                  <a:lnTo>
                    <a:pt x="10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18;p115"/>
            <p:cNvSpPr/>
            <p:nvPr/>
          </p:nvSpPr>
          <p:spPr>
            <a:xfrm>
              <a:off x="2041850" y="1709375"/>
              <a:ext cx="9175" cy="29725"/>
            </a:xfrm>
            <a:custGeom>
              <a:avLst/>
              <a:gdLst/>
              <a:ahLst/>
              <a:cxnLst/>
              <a:rect l="l" t="t" r="r" b="b"/>
              <a:pathLst>
                <a:path w="367" h="1189" extrusionOk="0">
                  <a:moveTo>
                    <a:pt x="0" y="0"/>
                  </a:moveTo>
                  <a:lnTo>
                    <a:pt x="0" y="1137"/>
                  </a:lnTo>
                  <a:cubicBezTo>
                    <a:pt x="0" y="1176"/>
                    <a:pt x="40" y="1189"/>
                    <a:pt x="66" y="1189"/>
                  </a:cubicBezTo>
                  <a:lnTo>
                    <a:pt x="366" y="1071"/>
                  </a:lnTo>
                  <a:lnTo>
                    <a:pt x="366"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矩形 37">
            <a:extLst>
              <a:ext uri="{FF2B5EF4-FFF2-40B4-BE49-F238E27FC236}">
                <a16:creationId xmlns:a16="http://schemas.microsoft.com/office/drawing/2014/main" id="{83B9237C-C18C-4DB6-827A-06AAAB04641F}"/>
              </a:ext>
            </a:extLst>
          </p:cNvPr>
          <p:cNvSpPr/>
          <p:nvPr/>
        </p:nvSpPr>
        <p:spPr>
          <a:xfrm>
            <a:off x="5753217" y="4085901"/>
            <a:ext cx="4059332" cy="644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高一、高二</a:t>
            </a:r>
            <a:r>
              <a:rPr lang="zh-TW" altLang="en-US"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共</a:t>
            </a:r>
            <a:r>
              <a:rPr lang="en-US" altLang="zh-TW" sz="2800" spc="3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4</a:t>
            </a:r>
            <a:r>
              <a:rPr lang="zh-TW" altLang="en-US"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個學期</a:t>
            </a:r>
            <a:endParaRPr lang="zh-TW" altLang="en-US" sz="2800" spc="30" dirty="0">
              <a:solidFill>
                <a:schemeClr val="tx1"/>
              </a:solidFill>
              <a:latin typeface="Comic Sans MS" panose="030F0702030302020204" pitchFamily="66" charset="0"/>
              <a:ea typeface="華康華綜體W5" panose="02000509000000000000" pitchFamily="49" charset="-120"/>
            </a:endParaRPr>
          </a:p>
        </p:txBody>
      </p:sp>
      <p:sp>
        <p:nvSpPr>
          <p:cNvPr id="39" name="矩形 38">
            <a:extLst>
              <a:ext uri="{FF2B5EF4-FFF2-40B4-BE49-F238E27FC236}">
                <a16:creationId xmlns:a16="http://schemas.microsoft.com/office/drawing/2014/main" id="{83B9237C-C18C-4DB6-827A-06AAAB04641F}"/>
              </a:ext>
            </a:extLst>
          </p:cNvPr>
          <p:cNvSpPr/>
          <p:nvPr/>
        </p:nvSpPr>
        <p:spPr>
          <a:xfrm>
            <a:off x="5753216" y="5097300"/>
            <a:ext cx="5626063" cy="644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高一至</a:t>
            </a:r>
            <a:r>
              <a:rPr lang="zh-TW" altLang="en-US" sz="280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高三</a:t>
            </a:r>
            <a:r>
              <a:rPr lang="zh-TW" altLang="en-US"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共</a:t>
            </a:r>
            <a:r>
              <a:rPr lang="en-US" altLang="zh-TW" sz="2800" spc="3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6</a:t>
            </a:r>
            <a:r>
              <a:rPr lang="zh-TW" altLang="en-US" sz="2800" spc="30" dirty="0">
                <a:solidFill>
                  <a:schemeClr val="tx1"/>
                </a:solidFill>
                <a:latin typeface="Comic Sans MS" panose="030F0702030302020204" pitchFamily="66" charset="0"/>
                <a:ea typeface="華康華綜體W5" panose="02000509000000000000" pitchFamily="49" charset="-120"/>
                <a:cs typeface="Arial" panose="020B0604020202020204" pitchFamily="34" charset="0"/>
              </a:rPr>
              <a:t>個學期</a:t>
            </a:r>
            <a:r>
              <a:rPr lang="en-US" altLang="zh-TW" sz="1600" spc="30" dirty="0">
                <a:solidFill>
                  <a:srgbClr val="0033CC"/>
                </a:solidFill>
                <a:latin typeface="Comic Sans MS" panose="030F0702030302020204" pitchFamily="66" charset="0"/>
                <a:ea typeface="華康華綜體W5" panose="02000509000000000000" pitchFamily="49" charset="-120"/>
                <a:cs typeface="Arial" panose="020B0604020202020204" pitchFamily="34" charset="0"/>
              </a:rPr>
              <a:t>(</a:t>
            </a:r>
            <a:r>
              <a:rPr lang="zh-TW" altLang="en-US" sz="1600" spc="30" dirty="0">
                <a:solidFill>
                  <a:srgbClr val="0033CC"/>
                </a:solidFill>
                <a:latin typeface="Comic Sans MS" panose="030F0702030302020204" pitchFamily="66" charset="0"/>
                <a:ea typeface="華康華綜體W5" panose="02000509000000000000" pitchFamily="49" charset="-120"/>
                <a:cs typeface="Arial" panose="020B0604020202020204" pitchFamily="34" charset="0"/>
              </a:rPr>
              <a:t>跨考生僅</a:t>
            </a:r>
            <a:r>
              <a:rPr lang="en-US" altLang="zh-TW" sz="1600" spc="30" dirty="0">
                <a:solidFill>
                  <a:srgbClr val="0033CC"/>
                </a:solidFill>
                <a:latin typeface="Comic Sans MS" panose="030F0702030302020204" pitchFamily="66" charset="0"/>
                <a:ea typeface="華康華綜體W5" panose="02000509000000000000" pitchFamily="49" charset="-120"/>
                <a:cs typeface="Arial" panose="020B0604020202020204" pitchFamily="34" charset="0"/>
              </a:rPr>
              <a:t>4</a:t>
            </a:r>
            <a:r>
              <a:rPr lang="zh-TW" altLang="en-US" sz="1600" spc="30" dirty="0">
                <a:solidFill>
                  <a:srgbClr val="0033CC"/>
                </a:solidFill>
                <a:latin typeface="Comic Sans MS" panose="030F0702030302020204" pitchFamily="66" charset="0"/>
                <a:ea typeface="華康華綜體W5" panose="02000509000000000000" pitchFamily="49" charset="-120"/>
                <a:cs typeface="Arial" panose="020B0604020202020204" pitchFamily="34" charset="0"/>
              </a:rPr>
              <a:t>個學期</a:t>
            </a:r>
            <a:r>
              <a:rPr lang="en-US" altLang="zh-TW" sz="1600" spc="30" dirty="0">
                <a:solidFill>
                  <a:srgbClr val="0033CC"/>
                </a:solidFill>
                <a:latin typeface="Comic Sans MS" panose="030F0702030302020204" pitchFamily="66" charset="0"/>
                <a:ea typeface="華康華綜體W5" panose="02000509000000000000" pitchFamily="49" charset="-120"/>
                <a:cs typeface="Arial" panose="020B0604020202020204" pitchFamily="34" charset="0"/>
              </a:rPr>
              <a:t>)</a:t>
            </a:r>
            <a:endParaRPr lang="zh-TW" altLang="en-US" sz="2000" spc="30" dirty="0">
              <a:solidFill>
                <a:srgbClr val="0033CC"/>
              </a:solidFill>
              <a:latin typeface="Comic Sans MS" panose="030F0702030302020204" pitchFamily="66" charset="0"/>
              <a:ea typeface="華康華綜體W5" panose="02000509000000000000" pitchFamily="49" charset="-120"/>
            </a:endParaRPr>
          </a:p>
        </p:txBody>
      </p:sp>
      <p:sp>
        <p:nvSpPr>
          <p:cNvPr id="40" name="Google Shape;2062;p41">
            <a:extLst>
              <a:ext uri="{FF2B5EF4-FFF2-40B4-BE49-F238E27FC236}">
                <a16:creationId xmlns:a16="http://schemas.microsoft.com/office/drawing/2014/main" id="{F09D85BD-AA14-473A-B0E6-F1607C0C870E}"/>
              </a:ext>
            </a:extLst>
          </p:cNvPr>
          <p:cNvSpPr/>
          <p:nvPr/>
        </p:nvSpPr>
        <p:spPr>
          <a:xfrm>
            <a:off x="1147658" y="5979606"/>
            <a:ext cx="3816000" cy="530761"/>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36000" tIns="91425" rIns="36000" bIns="91425" anchor="ctr" anchorCtr="0">
            <a:noAutofit/>
          </a:bodyPr>
          <a:lstStyle/>
          <a:p>
            <a:pPr algn="ctr"/>
            <a:r>
              <a:rPr lang="zh-TW" altLang="en-US" sz="2400" b="1" dirty="0">
                <a:solidFill>
                  <a:schemeClr val="bg1"/>
                </a:solidFill>
                <a:latin typeface="+mn-ea"/>
              </a:rPr>
              <a:t>新課綱第一屆畢業的重考生</a:t>
            </a:r>
          </a:p>
        </p:txBody>
      </p:sp>
      <p:sp>
        <p:nvSpPr>
          <p:cNvPr id="65" name="矩形 64">
            <a:extLst>
              <a:ext uri="{FF2B5EF4-FFF2-40B4-BE49-F238E27FC236}">
                <a16:creationId xmlns:a16="http://schemas.microsoft.com/office/drawing/2014/main" id="{83B9237C-C18C-4DB6-827A-06AAAB04641F}"/>
              </a:ext>
            </a:extLst>
          </p:cNvPr>
          <p:cNvSpPr/>
          <p:nvPr/>
        </p:nvSpPr>
        <p:spPr>
          <a:xfrm>
            <a:off x="4963658" y="5988617"/>
            <a:ext cx="5972197"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3000"/>
              </a:lnSpc>
            </a:pPr>
            <a:r>
              <a:rPr lang="zh-TW" altLang="en-US" sz="2200" b="1" dirty="0">
                <a:solidFill>
                  <a:schemeClr val="tx1"/>
                </a:solidFill>
                <a:latin typeface="+mn-ea"/>
                <a:cs typeface="Arial" panose="020B0604020202020204" pitchFamily="34" charset="0"/>
              </a:rPr>
              <a:t>不論測試或正式版皆為高一至高三共</a:t>
            </a:r>
            <a:r>
              <a:rPr lang="en-US" altLang="zh-TW" sz="2200" spc="30" dirty="0">
                <a:solidFill>
                  <a:srgbClr val="FF0000"/>
                </a:solidFill>
                <a:latin typeface="Comic Sans MS" panose="030F0702030302020204" pitchFamily="66" charset="0"/>
                <a:ea typeface="華康華綜體W5" panose="02000509000000000000" pitchFamily="49" charset="-120"/>
                <a:cs typeface="Arial" panose="020B0604020202020204" pitchFamily="34" charset="0"/>
              </a:rPr>
              <a:t>6</a:t>
            </a:r>
            <a:r>
              <a:rPr lang="zh-TW" altLang="en-US" sz="2200" b="1" dirty="0">
                <a:solidFill>
                  <a:schemeClr val="tx1"/>
                </a:solidFill>
                <a:latin typeface="+mn-ea"/>
                <a:cs typeface="Arial" panose="020B0604020202020204" pitchFamily="34" charset="0"/>
              </a:rPr>
              <a:t>個學期</a:t>
            </a:r>
            <a:endParaRPr lang="zh-TW" altLang="en-US" sz="2200" b="1" spc="30" dirty="0">
              <a:solidFill>
                <a:schemeClr val="tx1"/>
              </a:solidFill>
              <a:latin typeface="+mn-ea"/>
            </a:endParaRPr>
          </a:p>
        </p:txBody>
      </p:sp>
      <p:sp>
        <p:nvSpPr>
          <p:cNvPr id="9" name="投影片編號版面配置區 8"/>
          <p:cNvSpPr>
            <a:spLocks noGrp="1"/>
          </p:cNvSpPr>
          <p:nvPr>
            <p:ph type="sldNum" sz="quarter" idx="12"/>
          </p:nvPr>
        </p:nvSpPr>
        <p:spPr/>
        <p:txBody>
          <a:bodyPr/>
          <a:lstStyle/>
          <a:p>
            <a:fld id="{4C21DA63-2B3C-45C3-B269-CB67831E9283}" type="slidenum">
              <a:rPr lang="zh-TW" altLang="en-US" smtClean="0"/>
              <a:pPr/>
              <a:t>5</a:t>
            </a:fld>
            <a:endParaRPr lang="zh-TW" altLang="en-US"/>
          </a:p>
        </p:txBody>
      </p:sp>
      <p:sp>
        <p:nvSpPr>
          <p:cNvPr id="66" name="矩形 65">
            <a:extLst>
              <a:ext uri="{FF2B5EF4-FFF2-40B4-BE49-F238E27FC236}">
                <a16:creationId xmlns:a16="http://schemas.microsoft.com/office/drawing/2014/main" id="{322F4EC8-FF07-45A8-9DD3-D26D35A38376}"/>
              </a:ext>
            </a:extLst>
          </p:cNvPr>
          <p:cNvSpPr/>
          <p:nvPr/>
        </p:nvSpPr>
        <p:spPr>
          <a:xfrm>
            <a:off x="4124034" y="1793874"/>
            <a:ext cx="549566" cy="1273105"/>
          </a:xfrm>
          <a:prstGeom prst="rect">
            <a:avLst/>
          </a:prstGeom>
          <a:noFill/>
          <a:ln w="57150">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4">
            <a:extLst>
              <a:ext uri="{FF2B5EF4-FFF2-40B4-BE49-F238E27FC236}">
                <a16:creationId xmlns:a16="http://schemas.microsoft.com/office/drawing/2014/main" id="{7F069723-CB11-4333-899B-11C932B26107}"/>
              </a:ext>
            </a:extLst>
          </p:cNvPr>
          <p:cNvSpPr>
            <a:spLocks noChangeArrowheads="1"/>
          </p:cNvSpPr>
          <p:nvPr/>
        </p:nvSpPr>
        <p:spPr bwMode="auto">
          <a:xfrm rot="-60000">
            <a:off x="8476160" y="1520713"/>
            <a:ext cx="3091130" cy="1552414"/>
          </a:xfrm>
          <a:prstGeom prst="rect">
            <a:avLst/>
          </a:prstGeom>
          <a:solidFill>
            <a:srgbClr val="FF33CC"/>
          </a:solidFill>
          <a:ln>
            <a:noFill/>
          </a:ln>
          <a:effectLst>
            <a:outerShdw blurRad="63500" sx="102000" sy="102000" algn="ctr" rotWithShape="0">
              <a:prstClr val="black">
                <a:alpha val="40000"/>
              </a:prstClr>
            </a:outerShdw>
          </a:effectLst>
          <a:extLst/>
        </p:spPr>
        <p:txBody>
          <a:bodyPr wrap="square" tIns="36000" bIns="36000" anchor="ctr">
            <a:noAutofit/>
          </a:bodyPr>
          <a:lstStyle>
            <a:lvl1pPr marL="182563" indent="-182563">
              <a:defRPr kumimoji="1">
                <a:solidFill>
                  <a:schemeClr val="tx1"/>
                </a:solidFill>
                <a:latin typeface="Century Gothic" panose="020B0502020202020204" pitchFamily="34" charset="0"/>
                <a:ea typeface="新細明體" panose="02020500000000000000" pitchFamily="18" charset="-120"/>
              </a:defRPr>
            </a:lvl1pPr>
            <a:lvl2pPr>
              <a:defRPr kumimoji="1">
                <a:solidFill>
                  <a:schemeClr val="tx1"/>
                </a:solidFill>
                <a:latin typeface="Century Gothic" panose="020B0502020202020204" pitchFamily="34" charset="0"/>
                <a:ea typeface="新細明體" panose="02020500000000000000" pitchFamily="18" charset="-120"/>
              </a:defRPr>
            </a:lvl2pPr>
            <a:lvl3pPr>
              <a:defRPr kumimoji="1">
                <a:solidFill>
                  <a:schemeClr val="tx1"/>
                </a:solidFill>
                <a:latin typeface="Century Gothic" panose="020B0502020202020204" pitchFamily="34" charset="0"/>
                <a:ea typeface="新細明體" panose="02020500000000000000" pitchFamily="18" charset="-120"/>
              </a:defRPr>
            </a:lvl3pPr>
            <a:lvl4pPr>
              <a:defRPr kumimoji="1">
                <a:solidFill>
                  <a:schemeClr val="tx1"/>
                </a:solidFill>
                <a:latin typeface="Century Gothic" panose="020B0502020202020204" pitchFamily="34" charset="0"/>
                <a:ea typeface="新細明體" panose="02020500000000000000" pitchFamily="18" charset="-120"/>
              </a:defRPr>
            </a:lvl4pPr>
            <a:lvl5pPr>
              <a:defRPr kumimoji="1">
                <a:solidFill>
                  <a:schemeClr val="tx1"/>
                </a:solidFill>
                <a:latin typeface="Century Gothic" panose="020B0502020202020204" pitchFamily="34" charset="0"/>
                <a:ea typeface="新細明體" panose="02020500000000000000" pitchFamily="18" charset="-120"/>
              </a:defRPr>
            </a:lvl5pPr>
            <a:lvl6pPr marL="22844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6pPr>
            <a:lvl7pPr marL="27416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7pPr>
            <a:lvl8pPr marL="31988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8pPr>
            <a:lvl9pPr marL="36560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9pPr>
          </a:lstStyle>
          <a:p>
            <a:pPr marL="0" indent="0" algn="just"/>
            <a:r>
              <a:rPr lang="zh-TW"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「資料數」為</a:t>
            </a:r>
            <a:r>
              <a:rPr lang="en-US" altLang="zh-TW"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，即資料庫無您的資料，如：</a:t>
            </a:r>
            <a:r>
              <a:rPr lang="en-US" altLang="zh-TW"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學年度以前已畢業生、課程含新舊課綱、持境外學歷、同等學力或青年儲蓄帳戶學生等</a:t>
            </a:r>
          </a:p>
        </p:txBody>
      </p:sp>
      <p:pic>
        <p:nvPicPr>
          <p:cNvPr id="68" name="圖片 67">
            <a:extLst>
              <a:ext uri="{FF2B5EF4-FFF2-40B4-BE49-F238E27FC236}">
                <a16:creationId xmlns:a16="http://schemas.microsoft.com/office/drawing/2014/main" id="{333E494E-9820-42B9-ACED-5C7B42A9B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71" y="2712518"/>
            <a:ext cx="798576" cy="798576"/>
          </a:xfrm>
          <a:prstGeom prst="rect">
            <a:avLst/>
          </a:prstGeom>
        </p:spPr>
      </p:pic>
      <p:pic>
        <p:nvPicPr>
          <p:cNvPr id="69" name="圖片 68">
            <a:extLst>
              <a:ext uri="{FF2B5EF4-FFF2-40B4-BE49-F238E27FC236}">
                <a16:creationId xmlns:a16="http://schemas.microsoft.com/office/drawing/2014/main" id="{E9A1D4D1-1BF1-46F8-AFD8-9F8673285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625" y="2138618"/>
            <a:ext cx="547662" cy="547662"/>
          </a:xfrm>
          <a:prstGeom prst="rect">
            <a:avLst/>
          </a:prstGeom>
        </p:spPr>
      </p:pic>
      <p:grpSp>
        <p:nvGrpSpPr>
          <p:cNvPr id="70" name="Google Shape;4819;p115"/>
          <p:cNvGrpSpPr/>
          <p:nvPr/>
        </p:nvGrpSpPr>
        <p:grpSpPr>
          <a:xfrm>
            <a:off x="588696" y="6083227"/>
            <a:ext cx="367031" cy="323518"/>
            <a:chOff x="1168225" y="3460200"/>
            <a:chExt cx="300500" cy="264875"/>
          </a:xfrm>
        </p:grpSpPr>
        <p:sp>
          <p:nvSpPr>
            <p:cNvPr id="71" name="Google Shape;4820;p115"/>
            <p:cNvSpPr/>
            <p:nvPr/>
          </p:nvSpPr>
          <p:spPr>
            <a:xfrm>
              <a:off x="1176075" y="3482400"/>
              <a:ext cx="288075" cy="179325"/>
            </a:xfrm>
            <a:custGeom>
              <a:avLst/>
              <a:gdLst/>
              <a:ahLst/>
              <a:cxnLst/>
              <a:rect l="l" t="t" r="r" b="b"/>
              <a:pathLst>
                <a:path w="11523" h="7173" extrusionOk="0">
                  <a:moveTo>
                    <a:pt x="0" y="0"/>
                  </a:moveTo>
                  <a:lnTo>
                    <a:pt x="0" y="7172"/>
                  </a:lnTo>
                  <a:lnTo>
                    <a:pt x="11522" y="7172"/>
                  </a:lnTo>
                  <a:lnTo>
                    <a:pt x="11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21;p115"/>
            <p:cNvSpPr/>
            <p:nvPr/>
          </p:nvSpPr>
          <p:spPr>
            <a:xfrm>
              <a:off x="1296250" y="3667250"/>
              <a:ext cx="44125" cy="38225"/>
            </a:xfrm>
            <a:custGeom>
              <a:avLst/>
              <a:gdLst/>
              <a:ahLst/>
              <a:cxnLst/>
              <a:rect l="l" t="t" r="r" b="b"/>
              <a:pathLst>
                <a:path w="1765" h="1529" extrusionOk="0">
                  <a:moveTo>
                    <a:pt x="863" y="0"/>
                  </a:moveTo>
                  <a:lnTo>
                    <a:pt x="314" y="562"/>
                  </a:lnTo>
                  <a:lnTo>
                    <a:pt x="1" y="1529"/>
                  </a:lnTo>
                  <a:lnTo>
                    <a:pt x="1764" y="1529"/>
                  </a:lnTo>
                  <a:lnTo>
                    <a:pt x="1555" y="875"/>
                  </a:lnTo>
                  <a:lnTo>
                    <a:pt x="1464" y="562"/>
                  </a:lnTo>
                  <a:lnTo>
                    <a:pt x="8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22;p115"/>
            <p:cNvSpPr/>
            <p:nvPr/>
          </p:nvSpPr>
          <p:spPr>
            <a:xfrm>
              <a:off x="1274050" y="3702850"/>
              <a:ext cx="91475" cy="21575"/>
            </a:xfrm>
            <a:custGeom>
              <a:avLst/>
              <a:gdLst/>
              <a:ahLst/>
              <a:cxnLst/>
              <a:rect l="l" t="t" r="r" b="b"/>
              <a:pathLst>
                <a:path w="3659" h="863" extrusionOk="0">
                  <a:moveTo>
                    <a:pt x="823" y="0"/>
                  </a:moveTo>
                  <a:lnTo>
                    <a:pt x="562" y="92"/>
                  </a:lnTo>
                  <a:cubicBezTo>
                    <a:pt x="523" y="92"/>
                    <a:pt x="0" y="301"/>
                    <a:pt x="0" y="627"/>
                  </a:cubicBezTo>
                  <a:cubicBezTo>
                    <a:pt x="0" y="758"/>
                    <a:pt x="105" y="862"/>
                    <a:pt x="235" y="862"/>
                  </a:cubicBezTo>
                  <a:lnTo>
                    <a:pt x="3358" y="836"/>
                  </a:lnTo>
                  <a:cubicBezTo>
                    <a:pt x="3488" y="836"/>
                    <a:pt x="3593" y="732"/>
                    <a:pt x="3593" y="601"/>
                  </a:cubicBezTo>
                  <a:cubicBezTo>
                    <a:pt x="3593" y="549"/>
                    <a:pt x="3658" y="562"/>
                    <a:pt x="3658" y="510"/>
                  </a:cubicBezTo>
                  <a:cubicBezTo>
                    <a:pt x="3645" y="470"/>
                    <a:pt x="3632" y="418"/>
                    <a:pt x="3606" y="379"/>
                  </a:cubicBezTo>
                  <a:cubicBezTo>
                    <a:pt x="3501" y="157"/>
                    <a:pt x="3279" y="0"/>
                    <a:pt x="3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23;p115"/>
            <p:cNvSpPr/>
            <p:nvPr/>
          </p:nvSpPr>
          <p:spPr>
            <a:xfrm>
              <a:off x="1271100" y="3702850"/>
              <a:ext cx="94750" cy="22225"/>
            </a:xfrm>
            <a:custGeom>
              <a:avLst/>
              <a:gdLst/>
              <a:ahLst/>
              <a:cxnLst/>
              <a:rect l="l" t="t" r="r" b="b"/>
              <a:pathLst>
                <a:path w="3790" h="889" extrusionOk="0">
                  <a:moveTo>
                    <a:pt x="549" y="0"/>
                  </a:moveTo>
                  <a:cubicBezTo>
                    <a:pt x="236" y="52"/>
                    <a:pt x="1" y="327"/>
                    <a:pt x="1" y="653"/>
                  </a:cubicBezTo>
                  <a:cubicBezTo>
                    <a:pt x="1" y="784"/>
                    <a:pt x="105" y="888"/>
                    <a:pt x="236" y="888"/>
                  </a:cubicBezTo>
                  <a:lnTo>
                    <a:pt x="3554" y="888"/>
                  </a:lnTo>
                  <a:cubicBezTo>
                    <a:pt x="3685" y="888"/>
                    <a:pt x="3789" y="784"/>
                    <a:pt x="3789" y="653"/>
                  </a:cubicBezTo>
                  <a:cubicBezTo>
                    <a:pt x="3789" y="601"/>
                    <a:pt x="3776" y="562"/>
                    <a:pt x="3776" y="510"/>
                  </a:cubicBezTo>
                  <a:lnTo>
                    <a:pt x="941" y="510"/>
                  </a:lnTo>
                  <a:cubicBezTo>
                    <a:pt x="785" y="510"/>
                    <a:pt x="693" y="340"/>
                    <a:pt x="785" y="209"/>
                  </a:cubicBezTo>
                  <a:lnTo>
                    <a:pt x="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24;p115"/>
            <p:cNvSpPr/>
            <p:nvPr/>
          </p:nvSpPr>
          <p:spPr>
            <a:xfrm>
              <a:off x="1172475" y="3650600"/>
              <a:ext cx="291675" cy="28425"/>
            </a:xfrm>
            <a:custGeom>
              <a:avLst/>
              <a:gdLst/>
              <a:ahLst/>
              <a:cxnLst/>
              <a:rect l="l" t="t" r="r" b="b"/>
              <a:pathLst>
                <a:path w="11667" h="1137" extrusionOk="0">
                  <a:moveTo>
                    <a:pt x="6193" y="0"/>
                  </a:moveTo>
                  <a:lnTo>
                    <a:pt x="1" y="274"/>
                  </a:lnTo>
                  <a:lnTo>
                    <a:pt x="118" y="666"/>
                  </a:lnTo>
                  <a:cubicBezTo>
                    <a:pt x="118" y="928"/>
                    <a:pt x="327" y="1137"/>
                    <a:pt x="588" y="1137"/>
                  </a:cubicBezTo>
                  <a:lnTo>
                    <a:pt x="11052" y="1137"/>
                  </a:lnTo>
                  <a:cubicBezTo>
                    <a:pt x="11313" y="1137"/>
                    <a:pt x="11666" y="1019"/>
                    <a:pt x="11666" y="758"/>
                  </a:cubicBezTo>
                  <a:lnTo>
                    <a:pt x="11666" y="274"/>
                  </a:lnTo>
                  <a:lnTo>
                    <a:pt x="6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25;p115"/>
            <p:cNvSpPr/>
            <p:nvPr/>
          </p:nvSpPr>
          <p:spPr>
            <a:xfrm>
              <a:off x="1172475" y="3464425"/>
              <a:ext cx="291675" cy="193050"/>
            </a:xfrm>
            <a:custGeom>
              <a:avLst/>
              <a:gdLst/>
              <a:ahLst/>
              <a:cxnLst/>
              <a:rect l="l" t="t" r="r" b="b"/>
              <a:pathLst>
                <a:path w="11667" h="7722" extrusionOk="0">
                  <a:moveTo>
                    <a:pt x="471" y="1"/>
                  </a:moveTo>
                  <a:cubicBezTo>
                    <a:pt x="210" y="1"/>
                    <a:pt x="1" y="210"/>
                    <a:pt x="1" y="471"/>
                  </a:cubicBezTo>
                  <a:lnTo>
                    <a:pt x="1" y="7721"/>
                  </a:lnTo>
                  <a:lnTo>
                    <a:pt x="11666" y="7721"/>
                  </a:lnTo>
                  <a:lnTo>
                    <a:pt x="11666" y="7343"/>
                  </a:lnTo>
                  <a:lnTo>
                    <a:pt x="562" y="7343"/>
                  </a:lnTo>
                  <a:cubicBezTo>
                    <a:pt x="510" y="7343"/>
                    <a:pt x="471" y="7303"/>
                    <a:pt x="471" y="7251"/>
                  </a:cubicBezTo>
                  <a:lnTo>
                    <a:pt x="471" y="1"/>
                  </a:lnTo>
                  <a:close/>
                </a:path>
              </a:pathLst>
            </a:custGeom>
            <a:solidFill>
              <a:srgbClr val="83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26;p115"/>
            <p:cNvSpPr/>
            <p:nvPr/>
          </p:nvSpPr>
          <p:spPr>
            <a:xfrm>
              <a:off x="1176075" y="3464425"/>
              <a:ext cx="288075" cy="22250"/>
            </a:xfrm>
            <a:custGeom>
              <a:avLst/>
              <a:gdLst/>
              <a:ahLst/>
              <a:cxnLst/>
              <a:rect l="l" t="t" r="r" b="b"/>
              <a:pathLst>
                <a:path w="11523" h="890" extrusionOk="0">
                  <a:moveTo>
                    <a:pt x="327" y="1"/>
                  </a:moveTo>
                  <a:cubicBezTo>
                    <a:pt x="66" y="1"/>
                    <a:pt x="0" y="236"/>
                    <a:pt x="0" y="497"/>
                  </a:cubicBezTo>
                  <a:lnTo>
                    <a:pt x="0" y="889"/>
                  </a:lnTo>
                  <a:lnTo>
                    <a:pt x="8857" y="889"/>
                  </a:lnTo>
                  <a:lnTo>
                    <a:pt x="10072" y="680"/>
                  </a:lnTo>
                  <a:lnTo>
                    <a:pt x="11522" y="889"/>
                  </a:lnTo>
                  <a:lnTo>
                    <a:pt x="11522" y="471"/>
                  </a:lnTo>
                  <a:cubicBezTo>
                    <a:pt x="11522" y="210"/>
                    <a:pt x="11313" y="1"/>
                    <a:pt x="11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27;p115"/>
            <p:cNvSpPr/>
            <p:nvPr/>
          </p:nvSpPr>
          <p:spPr>
            <a:xfrm>
              <a:off x="1176075" y="3464425"/>
              <a:ext cx="8175" cy="22250"/>
            </a:xfrm>
            <a:custGeom>
              <a:avLst/>
              <a:gdLst/>
              <a:ahLst/>
              <a:cxnLst/>
              <a:rect l="l" t="t" r="r" b="b"/>
              <a:pathLst>
                <a:path w="327" h="890" extrusionOk="0">
                  <a:moveTo>
                    <a:pt x="301" y="1"/>
                  </a:moveTo>
                  <a:cubicBezTo>
                    <a:pt x="66" y="14"/>
                    <a:pt x="0" y="249"/>
                    <a:pt x="0" y="497"/>
                  </a:cubicBezTo>
                  <a:lnTo>
                    <a:pt x="0" y="889"/>
                  </a:lnTo>
                  <a:lnTo>
                    <a:pt x="327" y="889"/>
                  </a:lnTo>
                  <a:lnTo>
                    <a:pt x="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28;p115"/>
            <p:cNvSpPr/>
            <p:nvPr/>
          </p:nvSpPr>
          <p:spPr>
            <a:xfrm>
              <a:off x="1441900" y="3464425"/>
              <a:ext cx="22250" cy="22250"/>
            </a:xfrm>
            <a:custGeom>
              <a:avLst/>
              <a:gdLst/>
              <a:ahLst/>
              <a:cxnLst/>
              <a:rect l="l" t="t" r="r" b="b"/>
              <a:pathLst>
                <a:path w="890" h="890" extrusionOk="0">
                  <a:moveTo>
                    <a:pt x="1" y="1"/>
                  </a:moveTo>
                  <a:lnTo>
                    <a:pt x="1" y="889"/>
                  </a:lnTo>
                  <a:lnTo>
                    <a:pt x="889" y="889"/>
                  </a:lnTo>
                  <a:lnTo>
                    <a:pt x="889" y="471"/>
                  </a:lnTo>
                  <a:cubicBezTo>
                    <a:pt x="889" y="210"/>
                    <a:pt x="680" y="1"/>
                    <a:pt x="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29;p115"/>
            <p:cNvSpPr/>
            <p:nvPr/>
          </p:nvSpPr>
          <p:spPr>
            <a:xfrm>
              <a:off x="1419700" y="3464425"/>
              <a:ext cx="22225" cy="22250"/>
            </a:xfrm>
            <a:custGeom>
              <a:avLst/>
              <a:gdLst/>
              <a:ahLst/>
              <a:cxnLst/>
              <a:rect l="l" t="t" r="r" b="b"/>
              <a:pathLst>
                <a:path w="889" h="890" extrusionOk="0">
                  <a:moveTo>
                    <a:pt x="1" y="1"/>
                  </a:moveTo>
                  <a:lnTo>
                    <a:pt x="1" y="889"/>
                  </a:lnTo>
                  <a:lnTo>
                    <a:pt x="889" y="889"/>
                  </a:lnTo>
                  <a:lnTo>
                    <a:pt x="889" y="1"/>
                  </a:lnTo>
                  <a:close/>
                </a:path>
              </a:pathLst>
            </a:custGeom>
            <a:solidFill>
              <a:srgbClr val="B3B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30;p115"/>
            <p:cNvSpPr/>
            <p:nvPr/>
          </p:nvSpPr>
          <p:spPr>
            <a:xfrm>
              <a:off x="1397500" y="3464425"/>
              <a:ext cx="22225" cy="22250"/>
            </a:xfrm>
            <a:custGeom>
              <a:avLst/>
              <a:gdLst/>
              <a:ahLst/>
              <a:cxnLst/>
              <a:rect l="l" t="t" r="r" b="b"/>
              <a:pathLst>
                <a:path w="889" h="890" extrusionOk="0">
                  <a:moveTo>
                    <a:pt x="0" y="1"/>
                  </a:moveTo>
                  <a:lnTo>
                    <a:pt x="0" y="889"/>
                  </a:lnTo>
                  <a:lnTo>
                    <a:pt x="889" y="889"/>
                  </a:lnTo>
                  <a:lnTo>
                    <a:pt x="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31;p115"/>
            <p:cNvSpPr/>
            <p:nvPr/>
          </p:nvSpPr>
          <p:spPr>
            <a:xfrm>
              <a:off x="1215250" y="3616950"/>
              <a:ext cx="52300" cy="8850"/>
            </a:xfrm>
            <a:custGeom>
              <a:avLst/>
              <a:gdLst/>
              <a:ahLst/>
              <a:cxnLst/>
              <a:rect l="l" t="t" r="r" b="b"/>
              <a:pathLst>
                <a:path w="2092" h="354" extrusionOk="0">
                  <a:moveTo>
                    <a:pt x="171" y="0"/>
                  </a:moveTo>
                  <a:cubicBezTo>
                    <a:pt x="79" y="0"/>
                    <a:pt x="1" y="79"/>
                    <a:pt x="1" y="170"/>
                  </a:cubicBezTo>
                  <a:cubicBezTo>
                    <a:pt x="1" y="275"/>
                    <a:pt x="79" y="353"/>
                    <a:pt x="171" y="353"/>
                  </a:cubicBezTo>
                  <a:lnTo>
                    <a:pt x="1908" y="353"/>
                  </a:lnTo>
                  <a:cubicBezTo>
                    <a:pt x="2000" y="353"/>
                    <a:pt x="2091" y="275"/>
                    <a:pt x="2091" y="170"/>
                  </a:cubicBezTo>
                  <a:cubicBezTo>
                    <a:pt x="2091" y="79"/>
                    <a:pt x="2000" y="0"/>
                    <a:pt x="1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32;p115"/>
            <p:cNvSpPr/>
            <p:nvPr/>
          </p:nvSpPr>
          <p:spPr>
            <a:xfrm>
              <a:off x="1194675" y="3616950"/>
              <a:ext cx="8850" cy="8850"/>
            </a:xfrm>
            <a:custGeom>
              <a:avLst/>
              <a:gdLst/>
              <a:ahLst/>
              <a:cxnLst/>
              <a:rect l="l" t="t" r="r" b="b"/>
              <a:pathLst>
                <a:path w="354" h="354" extrusionOk="0">
                  <a:moveTo>
                    <a:pt x="171" y="0"/>
                  </a:moveTo>
                  <a:cubicBezTo>
                    <a:pt x="79" y="0"/>
                    <a:pt x="1" y="79"/>
                    <a:pt x="1" y="170"/>
                  </a:cubicBezTo>
                  <a:cubicBezTo>
                    <a:pt x="1" y="275"/>
                    <a:pt x="79" y="353"/>
                    <a:pt x="171" y="353"/>
                  </a:cubicBezTo>
                  <a:cubicBezTo>
                    <a:pt x="275" y="353"/>
                    <a:pt x="354" y="275"/>
                    <a:pt x="354" y="170"/>
                  </a:cubicBezTo>
                  <a:cubicBezTo>
                    <a:pt x="354" y="79"/>
                    <a:pt x="275"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33;p115"/>
            <p:cNvSpPr/>
            <p:nvPr/>
          </p:nvSpPr>
          <p:spPr>
            <a:xfrm>
              <a:off x="1215250" y="3632625"/>
              <a:ext cx="52300" cy="8850"/>
            </a:xfrm>
            <a:custGeom>
              <a:avLst/>
              <a:gdLst/>
              <a:ahLst/>
              <a:cxnLst/>
              <a:rect l="l" t="t" r="r" b="b"/>
              <a:pathLst>
                <a:path w="2092" h="354" extrusionOk="0">
                  <a:moveTo>
                    <a:pt x="171" y="1"/>
                  </a:moveTo>
                  <a:cubicBezTo>
                    <a:pt x="79" y="1"/>
                    <a:pt x="1" y="79"/>
                    <a:pt x="1" y="183"/>
                  </a:cubicBezTo>
                  <a:cubicBezTo>
                    <a:pt x="1" y="275"/>
                    <a:pt x="79" y="353"/>
                    <a:pt x="171" y="353"/>
                  </a:cubicBezTo>
                  <a:lnTo>
                    <a:pt x="1908" y="353"/>
                  </a:lnTo>
                  <a:cubicBezTo>
                    <a:pt x="2000" y="353"/>
                    <a:pt x="2091" y="275"/>
                    <a:pt x="2091" y="183"/>
                  </a:cubicBezTo>
                  <a:cubicBezTo>
                    <a:pt x="2091" y="79"/>
                    <a:pt x="2000" y="1"/>
                    <a:pt x="19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34;p115"/>
            <p:cNvSpPr/>
            <p:nvPr/>
          </p:nvSpPr>
          <p:spPr>
            <a:xfrm>
              <a:off x="1194675" y="3632625"/>
              <a:ext cx="8850" cy="8850"/>
            </a:xfrm>
            <a:custGeom>
              <a:avLst/>
              <a:gdLst/>
              <a:ahLst/>
              <a:cxnLst/>
              <a:rect l="l" t="t" r="r" b="b"/>
              <a:pathLst>
                <a:path w="354" h="354" extrusionOk="0">
                  <a:moveTo>
                    <a:pt x="171" y="1"/>
                  </a:moveTo>
                  <a:cubicBezTo>
                    <a:pt x="79" y="1"/>
                    <a:pt x="1" y="79"/>
                    <a:pt x="1" y="183"/>
                  </a:cubicBezTo>
                  <a:cubicBezTo>
                    <a:pt x="1" y="275"/>
                    <a:pt x="79" y="353"/>
                    <a:pt x="171" y="353"/>
                  </a:cubicBezTo>
                  <a:cubicBezTo>
                    <a:pt x="275" y="353"/>
                    <a:pt x="354" y="275"/>
                    <a:pt x="354" y="183"/>
                  </a:cubicBezTo>
                  <a:cubicBezTo>
                    <a:pt x="354" y="79"/>
                    <a:pt x="275"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35;p115"/>
            <p:cNvSpPr/>
            <p:nvPr/>
          </p:nvSpPr>
          <p:spPr>
            <a:xfrm>
              <a:off x="1302450" y="3616950"/>
              <a:ext cx="52275" cy="8850"/>
            </a:xfrm>
            <a:custGeom>
              <a:avLst/>
              <a:gdLst/>
              <a:ahLst/>
              <a:cxnLst/>
              <a:rect l="l" t="t" r="r" b="b"/>
              <a:pathLst>
                <a:path w="2091" h="354" extrusionOk="0">
                  <a:moveTo>
                    <a:pt x="184" y="0"/>
                  </a:moveTo>
                  <a:cubicBezTo>
                    <a:pt x="79" y="0"/>
                    <a:pt x="1" y="79"/>
                    <a:pt x="1" y="170"/>
                  </a:cubicBezTo>
                  <a:cubicBezTo>
                    <a:pt x="1" y="275"/>
                    <a:pt x="79" y="353"/>
                    <a:pt x="184" y="353"/>
                  </a:cubicBezTo>
                  <a:lnTo>
                    <a:pt x="1921" y="353"/>
                  </a:lnTo>
                  <a:cubicBezTo>
                    <a:pt x="2013" y="353"/>
                    <a:pt x="2091" y="275"/>
                    <a:pt x="2091" y="170"/>
                  </a:cubicBezTo>
                  <a:cubicBezTo>
                    <a:pt x="2091" y="79"/>
                    <a:pt x="2013" y="0"/>
                    <a:pt x="1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36;p115"/>
            <p:cNvSpPr/>
            <p:nvPr/>
          </p:nvSpPr>
          <p:spPr>
            <a:xfrm>
              <a:off x="1281875" y="3616950"/>
              <a:ext cx="8850" cy="8850"/>
            </a:xfrm>
            <a:custGeom>
              <a:avLst/>
              <a:gdLst/>
              <a:ahLst/>
              <a:cxnLst/>
              <a:rect l="l" t="t" r="r" b="b"/>
              <a:pathLst>
                <a:path w="354" h="354" extrusionOk="0">
                  <a:moveTo>
                    <a:pt x="184" y="0"/>
                  </a:moveTo>
                  <a:cubicBezTo>
                    <a:pt x="79" y="0"/>
                    <a:pt x="1" y="79"/>
                    <a:pt x="1" y="170"/>
                  </a:cubicBezTo>
                  <a:cubicBezTo>
                    <a:pt x="1" y="275"/>
                    <a:pt x="79" y="353"/>
                    <a:pt x="184" y="353"/>
                  </a:cubicBezTo>
                  <a:cubicBezTo>
                    <a:pt x="275" y="353"/>
                    <a:pt x="354" y="275"/>
                    <a:pt x="354" y="170"/>
                  </a:cubicBezTo>
                  <a:cubicBezTo>
                    <a:pt x="354" y="79"/>
                    <a:pt x="275"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37;p115"/>
            <p:cNvSpPr/>
            <p:nvPr/>
          </p:nvSpPr>
          <p:spPr>
            <a:xfrm>
              <a:off x="1302450" y="3632625"/>
              <a:ext cx="52275" cy="8850"/>
            </a:xfrm>
            <a:custGeom>
              <a:avLst/>
              <a:gdLst/>
              <a:ahLst/>
              <a:cxnLst/>
              <a:rect l="l" t="t" r="r" b="b"/>
              <a:pathLst>
                <a:path w="2091" h="354" extrusionOk="0">
                  <a:moveTo>
                    <a:pt x="184" y="1"/>
                  </a:moveTo>
                  <a:cubicBezTo>
                    <a:pt x="79" y="1"/>
                    <a:pt x="1" y="79"/>
                    <a:pt x="1" y="183"/>
                  </a:cubicBezTo>
                  <a:cubicBezTo>
                    <a:pt x="1" y="275"/>
                    <a:pt x="79" y="353"/>
                    <a:pt x="184" y="353"/>
                  </a:cubicBezTo>
                  <a:lnTo>
                    <a:pt x="1921" y="353"/>
                  </a:lnTo>
                  <a:cubicBezTo>
                    <a:pt x="2013" y="353"/>
                    <a:pt x="2091" y="275"/>
                    <a:pt x="2091" y="183"/>
                  </a:cubicBezTo>
                  <a:cubicBezTo>
                    <a:pt x="2091" y="79"/>
                    <a:pt x="2013" y="1"/>
                    <a:pt x="1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38;p115"/>
            <p:cNvSpPr/>
            <p:nvPr/>
          </p:nvSpPr>
          <p:spPr>
            <a:xfrm>
              <a:off x="1281875" y="3632625"/>
              <a:ext cx="8850" cy="8850"/>
            </a:xfrm>
            <a:custGeom>
              <a:avLst/>
              <a:gdLst/>
              <a:ahLst/>
              <a:cxnLst/>
              <a:rect l="l" t="t" r="r" b="b"/>
              <a:pathLst>
                <a:path w="354" h="354" extrusionOk="0">
                  <a:moveTo>
                    <a:pt x="184" y="1"/>
                  </a:moveTo>
                  <a:cubicBezTo>
                    <a:pt x="79" y="1"/>
                    <a:pt x="1" y="79"/>
                    <a:pt x="1" y="183"/>
                  </a:cubicBezTo>
                  <a:cubicBezTo>
                    <a:pt x="1" y="275"/>
                    <a:pt x="79" y="353"/>
                    <a:pt x="184" y="353"/>
                  </a:cubicBezTo>
                  <a:cubicBezTo>
                    <a:pt x="275" y="353"/>
                    <a:pt x="354" y="275"/>
                    <a:pt x="354" y="183"/>
                  </a:cubicBezTo>
                  <a:cubicBezTo>
                    <a:pt x="354" y="79"/>
                    <a:pt x="275"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39;p115"/>
            <p:cNvSpPr/>
            <p:nvPr/>
          </p:nvSpPr>
          <p:spPr>
            <a:xfrm>
              <a:off x="1389975" y="3616950"/>
              <a:ext cx="52275" cy="8850"/>
            </a:xfrm>
            <a:custGeom>
              <a:avLst/>
              <a:gdLst/>
              <a:ahLst/>
              <a:cxnLst/>
              <a:rect l="l" t="t" r="r" b="b"/>
              <a:pathLst>
                <a:path w="2091" h="354" extrusionOk="0">
                  <a:moveTo>
                    <a:pt x="184" y="0"/>
                  </a:moveTo>
                  <a:cubicBezTo>
                    <a:pt x="79" y="0"/>
                    <a:pt x="1" y="79"/>
                    <a:pt x="1" y="170"/>
                  </a:cubicBezTo>
                  <a:cubicBezTo>
                    <a:pt x="1" y="275"/>
                    <a:pt x="79" y="353"/>
                    <a:pt x="184" y="353"/>
                  </a:cubicBezTo>
                  <a:lnTo>
                    <a:pt x="1908" y="353"/>
                  </a:lnTo>
                  <a:cubicBezTo>
                    <a:pt x="2013" y="353"/>
                    <a:pt x="2091" y="275"/>
                    <a:pt x="2091" y="170"/>
                  </a:cubicBezTo>
                  <a:cubicBezTo>
                    <a:pt x="2091" y="79"/>
                    <a:pt x="2013" y="0"/>
                    <a:pt x="1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40;p115"/>
            <p:cNvSpPr/>
            <p:nvPr/>
          </p:nvSpPr>
          <p:spPr>
            <a:xfrm>
              <a:off x="1369400" y="3616950"/>
              <a:ext cx="8850" cy="8850"/>
            </a:xfrm>
            <a:custGeom>
              <a:avLst/>
              <a:gdLst/>
              <a:ahLst/>
              <a:cxnLst/>
              <a:rect l="l" t="t" r="r" b="b"/>
              <a:pathLst>
                <a:path w="354" h="354" extrusionOk="0">
                  <a:moveTo>
                    <a:pt x="184" y="0"/>
                  </a:moveTo>
                  <a:cubicBezTo>
                    <a:pt x="79" y="0"/>
                    <a:pt x="1" y="79"/>
                    <a:pt x="1" y="170"/>
                  </a:cubicBezTo>
                  <a:cubicBezTo>
                    <a:pt x="1" y="275"/>
                    <a:pt x="79" y="353"/>
                    <a:pt x="184" y="353"/>
                  </a:cubicBezTo>
                  <a:cubicBezTo>
                    <a:pt x="275" y="353"/>
                    <a:pt x="354" y="275"/>
                    <a:pt x="354" y="170"/>
                  </a:cubicBezTo>
                  <a:cubicBezTo>
                    <a:pt x="354" y="79"/>
                    <a:pt x="275"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41;p115"/>
            <p:cNvSpPr/>
            <p:nvPr/>
          </p:nvSpPr>
          <p:spPr>
            <a:xfrm>
              <a:off x="1389975" y="3632625"/>
              <a:ext cx="52275" cy="8850"/>
            </a:xfrm>
            <a:custGeom>
              <a:avLst/>
              <a:gdLst/>
              <a:ahLst/>
              <a:cxnLst/>
              <a:rect l="l" t="t" r="r" b="b"/>
              <a:pathLst>
                <a:path w="2091" h="354" extrusionOk="0">
                  <a:moveTo>
                    <a:pt x="184" y="1"/>
                  </a:moveTo>
                  <a:cubicBezTo>
                    <a:pt x="79" y="1"/>
                    <a:pt x="1" y="79"/>
                    <a:pt x="1" y="183"/>
                  </a:cubicBezTo>
                  <a:cubicBezTo>
                    <a:pt x="1" y="275"/>
                    <a:pt x="79" y="353"/>
                    <a:pt x="184" y="353"/>
                  </a:cubicBezTo>
                  <a:lnTo>
                    <a:pt x="1908" y="353"/>
                  </a:lnTo>
                  <a:cubicBezTo>
                    <a:pt x="2013" y="353"/>
                    <a:pt x="2091" y="275"/>
                    <a:pt x="2091" y="183"/>
                  </a:cubicBezTo>
                  <a:cubicBezTo>
                    <a:pt x="2091" y="79"/>
                    <a:pt x="2013" y="1"/>
                    <a:pt x="19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42;p115"/>
            <p:cNvSpPr/>
            <p:nvPr/>
          </p:nvSpPr>
          <p:spPr>
            <a:xfrm>
              <a:off x="1369400" y="3632625"/>
              <a:ext cx="8850" cy="8850"/>
            </a:xfrm>
            <a:custGeom>
              <a:avLst/>
              <a:gdLst/>
              <a:ahLst/>
              <a:cxnLst/>
              <a:rect l="l" t="t" r="r" b="b"/>
              <a:pathLst>
                <a:path w="354" h="354" extrusionOk="0">
                  <a:moveTo>
                    <a:pt x="184" y="1"/>
                  </a:moveTo>
                  <a:cubicBezTo>
                    <a:pt x="79" y="1"/>
                    <a:pt x="1" y="79"/>
                    <a:pt x="1" y="183"/>
                  </a:cubicBezTo>
                  <a:cubicBezTo>
                    <a:pt x="1" y="275"/>
                    <a:pt x="79" y="353"/>
                    <a:pt x="184" y="353"/>
                  </a:cubicBezTo>
                  <a:cubicBezTo>
                    <a:pt x="275" y="353"/>
                    <a:pt x="354" y="275"/>
                    <a:pt x="354" y="183"/>
                  </a:cubicBezTo>
                  <a:cubicBezTo>
                    <a:pt x="354" y="79"/>
                    <a:pt x="275"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43;p115"/>
            <p:cNvSpPr/>
            <p:nvPr/>
          </p:nvSpPr>
          <p:spPr>
            <a:xfrm>
              <a:off x="1384100" y="3534325"/>
              <a:ext cx="8850" cy="39225"/>
            </a:xfrm>
            <a:custGeom>
              <a:avLst/>
              <a:gdLst/>
              <a:ahLst/>
              <a:cxnLst/>
              <a:rect l="l" t="t" r="r" b="b"/>
              <a:pathLst>
                <a:path w="354" h="1569" extrusionOk="0">
                  <a:moveTo>
                    <a:pt x="118" y="0"/>
                  </a:moveTo>
                  <a:cubicBezTo>
                    <a:pt x="27" y="13"/>
                    <a:pt x="1" y="27"/>
                    <a:pt x="1" y="131"/>
                  </a:cubicBezTo>
                  <a:lnTo>
                    <a:pt x="1" y="1385"/>
                  </a:lnTo>
                  <a:cubicBezTo>
                    <a:pt x="1" y="1477"/>
                    <a:pt x="79" y="1555"/>
                    <a:pt x="170" y="1568"/>
                  </a:cubicBezTo>
                  <a:cubicBezTo>
                    <a:pt x="275" y="1568"/>
                    <a:pt x="353" y="1490"/>
                    <a:pt x="353" y="1385"/>
                  </a:cubicBezTo>
                  <a:lnTo>
                    <a:pt x="353" y="118"/>
                  </a:lnTo>
                  <a:cubicBezTo>
                    <a:pt x="353" y="27"/>
                    <a:pt x="223"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44;p115"/>
            <p:cNvSpPr/>
            <p:nvPr/>
          </p:nvSpPr>
          <p:spPr>
            <a:xfrm>
              <a:off x="1375275" y="3575800"/>
              <a:ext cx="27150" cy="24525"/>
            </a:xfrm>
            <a:custGeom>
              <a:avLst/>
              <a:gdLst/>
              <a:ahLst/>
              <a:cxnLst/>
              <a:rect l="l" t="t" r="r" b="b"/>
              <a:pathLst>
                <a:path w="1086" h="981" extrusionOk="0">
                  <a:moveTo>
                    <a:pt x="328" y="0"/>
                  </a:moveTo>
                  <a:cubicBezTo>
                    <a:pt x="236" y="236"/>
                    <a:pt x="158" y="458"/>
                    <a:pt x="53" y="680"/>
                  </a:cubicBezTo>
                  <a:cubicBezTo>
                    <a:pt x="1" y="823"/>
                    <a:pt x="79" y="967"/>
                    <a:pt x="223" y="967"/>
                  </a:cubicBezTo>
                  <a:lnTo>
                    <a:pt x="458" y="980"/>
                  </a:lnTo>
                  <a:lnTo>
                    <a:pt x="837" y="980"/>
                  </a:lnTo>
                  <a:cubicBezTo>
                    <a:pt x="981" y="980"/>
                    <a:pt x="1085" y="837"/>
                    <a:pt x="1020" y="693"/>
                  </a:cubicBezTo>
                  <a:lnTo>
                    <a:pt x="876" y="314"/>
                  </a:lnTo>
                  <a:lnTo>
                    <a:pt x="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45;p115"/>
            <p:cNvSpPr/>
            <p:nvPr/>
          </p:nvSpPr>
          <p:spPr>
            <a:xfrm>
              <a:off x="1374625" y="3575150"/>
              <a:ext cx="22575" cy="25175"/>
            </a:xfrm>
            <a:custGeom>
              <a:avLst/>
              <a:gdLst/>
              <a:ahLst/>
              <a:cxnLst/>
              <a:rect l="l" t="t" r="r" b="b"/>
              <a:pathLst>
                <a:path w="903" h="1007" extrusionOk="0">
                  <a:moveTo>
                    <a:pt x="354" y="0"/>
                  </a:moveTo>
                  <a:cubicBezTo>
                    <a:pt x="314" y="105"/>
                    <a:pt x="262" y="236"/>
                    <a:pt x="210" y="340"/>
                  </a:cubicBezTo>
                  <a:cubicBezTo>
                    <a:pt x="158" y="471"/>
                    <a:pt x="105" y="588"/>
                    <a:pt x="53" y="719"/>
                  </a:cubicBezTo>
                  <a:cubicBezTo>
                    <a:pt x="1" y="863"/>
                    <a:pt x="105" y="1006"/>
                    <a:pt x="249" y="1006"/>
                  </a:cubicBezTo>
                  <a:lnTo>
                    <a:pt x="549" y="1006"/>
                  </a:lnTo>
                  <a:cubicBezTo>
                    <a:pt x="406" y="1006"/>
                    <a:pt x="301" y="863"/>
                    <a:pt x="367" y="719"/>
                  </a:cubicBezTo>
                  <a:cubicBezTo>
                    <a:pt x="393" y="627"/>
                    <a:pt x="432" y="549"/>
                    <a:pt x="471" y="458"/>
                  </a:cubicBezTo>
                  <a:cubicBezTo>
                    <a:pt x="471" y="445"/>
                    <a:pt x="497" y="431"/>
                    <a:pt x="510" y="431"/>
                  </a:cubicBezTo>
                  <a:cubicBezTo>
                    <a:pt x="529" y="433"/>
                    <a:pt x="547" y="434"/>
                    <a:pt x="565" y="434"/>
                  </a:cubicBezTo>
                  <a:cubicBezTo>
                    <a:pt x="688" y="434"/>
                    <a:pt x="800" y="397"/>
                    <a:pt x="902" y="340"/>
                  </a:cubicBezTo>
                  <a:lnTo>
                    <a:pt x="759" y="0"/>
                  </a:ln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46;p115"/>
            <p:cNvSpPr/>
            <p:nvPr/>
          </p:nvSpPr>
          <p:spPr>
            <a:xfrm>
              <a:off x="1380500" y="3560450"/>
              <a:ext cx="16700" cy="16825"/>
            </a:xfrm>
            <a:custGeom>
              <a:avLst/>
              <a:gdLst/>
              <a:ahLst/>
              <a:cxnLst/>
              <a:rect l="l" t="t" r="r" b="b"/>
              <a:pathLst>
                <a:path w="668" h="673" extrusionOk="0">
                  <a:moveTo>
                    <a:pt x="314" y="1"/>
                  </a:moveTo>
                  <a:cubicBezTo>
                    <a:pt x="132" y="1"/>
                    <a:pt x="1" y="144"/>
                    <a:pt x="1" y="340"/>
                  </a:cubicBezTo>
                  <a:cubicBezTo>
                    <a:pt x="1" y="536"/>
                    <a:pt x="132" y="667"/>
                    <a:pt x="314" y="667"/>
                  </a:cubicBezTo>
                  <a:cubicBezTo>
                    <a:pt x="349" y="667"/>
                    <a:pt x="378" y="673"/>
                    <a:pt x="402" y="673"/>
                  </a:cubicBezTo>
                  <a:cubicBezTo>
                    <a:pt x="413" y="673"/>
                    <a:pt x="423" y="671"/>
                    <a:pt x="432" y="667"/>
                  </a:cubicBezTo>
                  <a:cubicBezTo>
                    <a:pt x="576" y="628"/>
                    <a:pt x="667" y="497"/>
                    <a:pt x="667" y="340"/>
                  </a:cubicBezTo>
                  <a:cubicBezTo>
                    <a:pt x="667" y="196"/>
                    <a:pt x="576" y="66"/>
                    <a:pt x="432" y="14"/>
                  </a:cubicBezTo>
                  <a:cubicBezTo>
                    <a:pt x="406" y="1"/>
                    <a:pt x="367"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47;p115"/>
            <p:cNvSpPr/>
            <p:nvPr/>
          </p:nvSpPr>
          <p:spPr>
            <a:xfrm>
              <a:off x="1379850" y="3560125"/>
              <a:ext cx="11475" cy="17650"/>
            </a:xfrm>
            <a:custGeom>
              <a:avLst/>
              <a:gdLst/>
              <a:ahLst/>
              <a:cxnLst/>
              <a:rect l="l" t="t" r="r" b="b"/>
              <a:pathLst>
                <a:path w="459" h="706" extrusionOk="0">
                  <a:moveTo>
                    <a:pt x="340" y="0"/>
                  </a:moveTo>
                  <a:cubicBezTo>
                    <a:pt x="158" y="0"/>
                    <a:pt x="1" y="157"/>
                    <a:pt x="1" y="353"/>
                  </a:cubicBezTo>
                  <a:cubicBezTo>
                    <a:pt x="1" y="549"/>
                    <a:pt x="158" y="706"/>
                    <a:pt x="340" y="706"/>
                  </a:cubicBezTo>
                  <a:cubicBezTo>
                    <a:pt x="393" y="706"/>
                    <a:pt x="432" y="693"/>
                    <a:pt x="458" y="680"/>
                  </a:cubicBezTo>
                  <a:cubicBezTo>
                    <a:pt x="327" y="627"/>
                    <a:pt x="236" y="510"/>
                    <a:pt x="236" y="353"/>
                  </a:cubicBezTo>
                  <a:cubicBezTo>
                    <a:pt x="236" y="209"/>
                    <a:pt x="327" y="79"/>
                    <a:pt x="458" y="27"/>
                  </a:cubicBezTo>
                  <a:cubicBezTo>
                    <a:pt x="432" y="14"/>
                    <a:pt x="393" y="0"/>
                    <a:pt x="340" y="0"/>
                  </a:cubicBezTo>
                  <a:close/>
                </a:path>
              </a:pathLst>
            </a:custGeom>
            <a:solidFill>
              <a:srgbClr val="FAA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48;p115"/>
            <p:cNvSpPr/>
            <p:nvPr/>
          </p:nvSpPr>
          <p:spPr>
            <a:xfrm>
              <a:off x="1230275" y="3506150"/>
              <a:ext cx="163325" cy="63475"/>
            </a:xfrm>
            <a:custGeom>
              <a:avLst/>
              <a:gdLst/>
              <a:ahLst/>
              <a:cxnLst/>
              <a:rect l="l" t="t" r="r" b="b"/>
              <a:pathLst>
                <a:path w="6533" h="2539" extrusionOk="0">
                  <a:moveTo>
                    <a:pt x="3267" y="1"/>
                  </a:moveTo>
                  <a:cubicBezTo>
                    <a:pt x="3208" y="1"/>
                    <a:pt x="3149" y="11"/>
                    <a:pt x="3097" y="30"/>
                  </a:cubicBezTo>
                  <a:lnTo>
                    <a:pt x="118" y="1140"/>
                  </a:lnTo>
                  <a:cubicBezTo>
                    <a:pt x="1" y="1180"/>
                    <a:pt x="1" y="1323"/>
                    <a:pt x="118" y="1363"/>
                  </a:cubicBezTo>
                  <a:lnTo>
                    <a:pt x="1020" y="1702"/>
                  </a:lnTo>
                  <a:lnTo>
                    <a:pt x="1307" y="1715"/>
                  </a:lnTo>
                  <a:lnTo>
                    <a:pt x="3267" y="2538"/>
                  </a:lnTo>
                  <a:lnTo>
                    <a:pt x="5109" y="1715"/>
                  </a:lnTo>
                  <a:lnTo>
                    <a:pt x="5514" y="1702"/>
                  </a:lnTo>
                  <a:lnTo>
                    <a:pt x="6428" y="1363"/>
                  </a:lnTo>
                  <a:cubicBezTo>
                    <a:pt x="6533" y="1323"/>
                    <a:pt x="6533" y="1180"/>
                    <a:pt x="6428" y="1140"/>
                  </a:cubicBezTo>
                  <a:lnTo>
                    <a:pt x="3436" y="30"/>
                  </a:lnTo>
                  <a:cubicBezTo>
                    <a:pt x="3384" y="11"/>
                    <a:pt x="3325" y="1"/>
                    <a:pt x="3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49;p115"/>
            <p:cNvSpPr/>
            <p:nvPr/>
          </p:nvSpPr>
          <p:spPr>
            <a:xfrm>
              <a:off x="1255750" y="3528450"/>
              <a:ext cx="112375" cy="41175"/>
            </a:xfrm>
            <a:custGeom>
              <a:avLst/>
              <a:gdLst/>
              <a:ahLst/>
              <a:cxnLst/>
              <a:rect l="l" t="t" r="r" b="b"/>
              <a:pathLst>
                <a:path w="4495" h="1647" extrusionOk="0">
                  <a:moveTo>
                    <a:pt x="2248" y="0"/>
                  </a:moveTo>
                  <a:cubicBezTo>
                    <a:pt x="1712" y="0"/>
                    <a:pt x="1150" y="53"/>
                    <a:pt x="458" y="183"/>
                  </a:cubicBezTo>
                  <a:cubicBezTo>
                    <a:pt x="197" y="222"/>
                    <a:pt x="1" y="458"/>
                    <a:pt x="1" y="719"/>
                  </a:cubicBezTo>
                  <a:lnTo>
                    <a:pt x="1" y="810"/>
                  </a:lnTo>
                  <a:lnTo>
                    <a:pt x="2248" y="1646"/>
                  </a:lnTo>
                  <a:lnTo>
                    <a:pt x="4495" y="810"/>
                  </a:lnTo>
                  <a:lnTo>
                    <a:pt x="4495" y="719"/>
                  </a:lnTo>
                  <a:cubicBezTo>
                    <a:pt x="4495" y="458"/>
                    <a:pt x="4312" y="222"/>
                    <a:pt x="4050" y="183"/>
                  </a:cubicBezTo>
                  <a:cubicBezTo>
                    <a:pt x="3345" y="53"/>
                    <a:pt x="2796" y="0"/>
                    <a:pt x="2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50;p115"/>
            <p:cNvSpPr/>
            <p:nvPr/>
          </p:nvSpPr>
          <p:spPr>
            <a:xfrm>
              <a:off x="1266525" y="3537750"/>
              <a:ext cx="92125" cy="44925"/>
            </a:xfrm>
            <a:custGeom>
              <a:avLst/>
              <a:gdLst/>
              <a:ahLst/>
              <a:cxnLst/>
              <a:rect l="l" t="t" r="r" b="b"/>
              <a:pathLst>
                <a:path w="3685" h="1797" extrusionOk="0">
                  <a:moveTo>
                    <a:pt x="1818" y="1"/>
                  </a:moveTo>
                  <a:cubicBezTo>
                    <a:pt x="1281" y="1"/>
                    <a:pt x="745" y="59"/>
                    <a:pt x="92" y="177"/>
                  </a:cubicBezTo>
                  <a:lnTo>
                    <a:pt x="131" y="229"/>
                  </a:lnTo>
                  <a:cubicBezTo>
                    <a:pt x="53" y="242"/>
                    <a:pt x="1" y="308"/>
                    <a:pt x="1" y="399"/>
                  </a:cubicBezTo>
                  <a:lnTo>
                    <a:pt x="1" y="1627"/>
                  </a:lnTo>
                  <a:cubicBezTo>
                    <a:pt x="1" y="1718"/>
                    <a:pt x="79" y="1797"/>
                    <a:pt x="171" y="1797"/>
                  </a:cubicBezTo>
                  <a:lnTo>
                    <a:pt x="3463" y="1797"/>
                  </a:lnTo>
                  <a:cubicBezTo>
                    <a:pt x="3567" y="1797"/>
                    <a:pt x="3646" y="1718"/>
                    <a:pt x="3646" y="1627"/>
                  </a:cubicBezTo>
                  <a:lnTo>
                    <a:pt x="3685" y="1496"/>
                  </a:lnTo>
                  <a:lnTo>
                    <a:pt x="3685" y="347"/>
                  </a:lnTo>
                  <a:cubicBezTo>
                    <a:pt x="3685" y="268"/>
                    <a:pt x="3632" y="190"/>
                    <a:pt x="3554" y="177"/>
                  </a:cubicBezTo>
                  <a:cubicBezTo>
                    <a:pt x="2894" y="59"/>
                    <a:pt x="2356" y="1"/>
                    <a:pt x="1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51;p115"/>
            <p:cNvSpPr/>
            <p:nvPr/>
          </p:nvSpPr>
          <p:spPr>
            <a:xfrm>
              <a:off x="1265225" y="3541175"/>
              <a:ext cx="93425" cy="42825"/>
            </a:xfrm>
            <a:custGeom>
              <a:avLst/>
              <a:gdLst/>
              <a:ahLst/>
              <a:cxnLst/>
              <a:rect l="l" t="t" r="r" b="b"/>
              <a:pathLst>
                <a:path w="3737" h="1713" extrusionOk="0">
                  <a:moveTo>
                    <a:pt x="353" y="1"/>
                  </a:moveTo>
                  <a:cubicBezTo>
                    <a:pt x="288" y="14"/>
                    <a:pt x="210" y="27"/>
                    <a:pt x="144" y="40"/>
                  </a:cubicBezTo>
                  <a:cubicBezTo>
                    <a:pt x="66" y="53"/>
                    <a:pt x="1" y="131"/>
                    <a:pt x="1" y="210"/>
                  </a:cubicBezTo>
                  <a:lnTo>
                    <a:pt x="1" y="1529"/>
                  </a:lnTo>
                  <a:cubicBezTo>
                    <a:pt x="1" y="1634"/>
                    <a:pt x="79" y="1712"/>
                    <a:pt x="170" y="1712"/>
                  </a:cubicBezTo>
                  <a:lnTo>
                    <a:pt x="3567" y="1712"/>
                  </a:lnTo>
                  <a:cubicBezTo>
                    <a:pt x="3658" y="1712"/>
                    <a:pt x="3737" y="1634"/>
                    <a:pt x="3737" y="1529"/>
                  </a:cubicBezTo>
                  <a:lnTo>
                    <a:pt x="3737" y="1359"/>
                  </a:lnTo>
                  <a:lnTo>
                    <a:pt x="445" y="1359"/>
                  </a:lnTo>
                  <a:cubicBezTo>
                    <a:pt x="392" y="1359"/>
                    <a:pt x="353" y="1320"/>
                    <a:pt x="353" y="1268"/>
                  </a:cubicBezTo>
                  <a:lnTo>
                    <a:pt x="3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52;p115"/>
            <p:cNvSpPr/>
            <p:nvPr/>
          </p:nvSpPr>
          <p:spPr>
            <a:xfrm>
              <a:off x="1168225" y="3460200"/>
              <a:ext cx="300500" cy="225675"/>
            </a:xfrm>
            <a:custGeom>
              <a:avLst/>
              <a:gdLst/>
              <a:ahLst/>
              <a:cxnLst/>
              <a:rect l="l" t="t" r="r" b="b"/>
              <a:pathLst>
                <a:path w="12020" h="9027" extrusionOk="0">
                  <a:moveTo>
                    <a:pt x="11366" y="353"/>
                  </a:moveTo>
                  <a:cubicBezTo>
                    <a:pt x="11536" y="353"/>
                    <a:pt x="11666" y="483"/>
                    <a:pt x="11666" y="640"/>
                  </a:cubicBezTo>
                  <a:lnTo>
                    <a:pt x="11666" y="8374"/>
                  </a:lnTo>
                  <a:cubicBezTo>
                    <a:pt x="11666" y="8544"/>
                    <a:pt x="11536" y="8674"/>
                    <a:pt x="11366" y="8674"/>
                  </a:cubicBezTo>
                  <a:lnTo>
                    <a:pt x="641" y="8674"/>
                  </a:lnTo>
                  <a:cubicBezTo>
                    <a:pt x="484" y="8674"/>
                    <a:pt x="353" y="8544"/>
                    <a:pt x="353" y="8374"/>
                  </a:cubicBezTo>
                  <a:lnTo>
                    <a:pt x="353" y="640"/>
                  </a:lnTo>
                  <a:cubicBezTo>
                    <a:pt x="353" y="483"/>
                    <a:pt x="484" y="353"/>
                    <a:pt x="641" y="353"/>
                  </a:cubicBezTo>
                  <a:close/>
                  <a:moveTo>
                    <a:pt x="641" y="0"/>
                  </a:moveTo>
                  <a:cubicBezTo>
                    <a:pt x="288" y="0"/>
                    <a:pt x="1" y="287"/>
                    <a:pt x="1" y="640"/>
                  </a:cubicBezTo>
                  <a:lnTo>
                    <a:pt x="1" y="8374"/>
                  </a:lnTo>
                  <a:cubicBezTo>
                    <a:pt x="1" y="8726"/>
                    <a:pt x="288" y="9027"/>
                    <a:pt x="641" y="9027"/>
                  </a:cubicBezTo>
                  <a:lnTo>
                    <a:pt x="11366" y="9027"/>
                  </a:lnTo>
                  <a:cubicBezTo>
                    <a:pt x="11732" y="9027"/>
                    <a:pt x="12019" y="8726"/>
                    <a:pt x="12019" y="8374"/>
                  </a:cubicBezTo>
                  <a:lnTo>
                    <a:pt x="12019" y="640"/>
                  </a:lnTo>
                  <a:cubicBezTo>
                    <a:pt x="12019" y="287"/>
                    <a:pt x="11732" y="0"/>
                    <a:pt x="11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5046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5">
            <a:extLst>
              <a:ext uri="{FF2B5EF4-FFF2-40B4-BE49-F238E27FC236}">
                <a16:creationId xmlns:a16="http://schemas.microsoft.com/office/drawing/2014/main" id="{CF65FDBF-1016-4752-8ECD-59CA33D7131A}"/>
              </a:ext>
            </a:extLst>
          </p:cNvPr>
          <p:cNvSpPr txBox="1">
            <a:spLocks/>
          </p:cNvSpPr>
          <p:nvPr/>
        </p:nvSpPr>
        <p:spPr>
          <a:xfrm>
            <a:off x="1440031" y="588065"/>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設定審查項目繳交方式</a:t>
            </a:r>
          </a:p>
        </p:txBody>
      </p:sp>
      <p:pic>
        <p:nvPicPr>
          <p:cNvPr id="7" name="圖片 6">
            <a:extLst>
              <a:ext uri="{FF2B5EF4-FFF2-40B4-BE49-F238E27FC236}">
                <a16:creationId xmlns:a16="http://schemas.microsoft.com/office/drawing/2014/main" id="{EC59CD4E-9CD9-459E-8147-B2C5AD507C7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591613" y="2281287"/>
            <a:ext cx="7814821" cy="4242205"/>
          </a:xfrm>
          <a:prstGeom prst="rect">
            <a:avLst/>
          </a:prstGeom>
          <a:effectLst>
            <a:outerShdw blurRad="50800" dist="38100" dir="2700000" algn="tl" rotWithShape="0">
              <a:prstClr val="black">
                <a:alpha val="40000"/>
              </a:prstClr>
            </a:outerShdw>
          </a:effectLst>
        </p:spPr>
      </p:pic>
      <p:pic>
        <p:nvPicPr>
          <p:cNvPr id="4" name="圖片 3">
            <a:extLst>
              <a:ext uri="{FF2B5EF4-FFF2-40B4-BE49-F238E27FC236}">
                <a16:creationId xmlns:a16="http://schemas.microsoft.com/office/drawing/2014/main" id="{614C5EDB-BC09-474F-9035-4DB3CA646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78" y="2082804"/>
            <a:ext cx="4392892" cy="4478396"/>
          </a:xfrm>
          <a:prstGeom prst="rect">
            <a:avLst/>
          </a:prstGeom>
        </p:spPr>
      </p:pic>
      <p:sp>
        <p:nvSpPr>
          <p:cNvPr id="10" name="文字方塊 9">
            <a:extLst>
              <a:ext uri="{FF2B5EF4-FFF2-40B4-BE49-F238E27FC236}">
                <a16:creationId xmlns:a16="http://schemas.microsoft.com/office/drawing/2014/main" id="{61604F8E-7849-4D74-91DA-09E9280A54CD}"/>
              </a:ext>
            </a:extLst>
          </p:cNvPr>
          <p:cNvSpPr txBox="1"/>
          <p:nvPr/>
        </p:nvSpPr>
        <p:spPr>
          <a:xfrm>
            <a:off x="955670" y="2790627"/>
            <a:ext cx="3852000" cy="3479308"/>
          </a:xfrm>
          <a:prstGeom prst="rect">
            <a:avLst/>
          </a:prstGeom>
          <a:noFill/>
        </p:spPr>
        <p:txBody>
          <a:bodyPr wrap="square" rtlCol="0">
            <a:noAutofit/>
          </a:bodyPr>
          <a:lstStyle/>
          <a:p>
            <a:pPr marL="285750" indent="-285750">
              <a:spcBef>
                <a:spcPts val="1200"/>
              </a:spcBef>
              <a:buClr>
                <a:schemeClr val="tx1"/>
              </a:buClr>
              <a:buFont typeface="Wingdings" panose="05000000000000000000" pitchFamily="2" charset="2"/>
              <a:buChar char="ü"/>
            </a:pPr>
            <a:r>
              <a:rPr lang="zh-TW" altLang="en-US" sz="2200" b="1" dirty="0">
                <a:solidFill>
                  <a:srgbClr val="FF0000"/>
                </a:solidFill>
                <a:latin typeface="+mn-ea"/>
              </a:rPr>
              <a:t>「自行上傳</a:t>
            </a:r>
            <a:r>
              <a:rPr lang="en-US" altLang="zh-TW" sz="2200" b="1" dirty="0">
                <a:solidFill>
                  <a:srgbClr val="FF0000"/>
                </a:solidFill>
                <a:latin typeface="+mn-ea"/>
              </a:rPr>
              <a:t>PDF</a:t>
            </a:r>
            <a:r>
              <a:rPr lang="zh-TW" altLang="en-US" sz="2200" b="1" dirty="0">
                <a:solidFill>
                  <a:srgbClr val="FF0000"/>
                </a:solidFill>
                <a:latin typeface="+mn-ea"/>
              </a:rPr>
              <a:t>檔」或「</a:t>
            </a:r>
            <a:br>
              <a:rPr lang="en-US" altLang="zh-TW" sz="2200" b="1" dirty="0">
                <a:solidFill>
                  <a:srgbClr val="FF0000"/>
                </a:solidFill>
                <a:latin typeface="+mn-ea"/>
              </a:rPr>
            </a:br>
            <a:r>
              <a:rPr lang="zh-TW" altLang="en-US" sz="2200" b="1" dirty="0">
                <a:solidFill>
                  <a:srgbClr val="FF0000"/>
                </a:solidFill>
                <a:latin typeface="+mn-ea"/>
              </a:rPr>
              <a:t>勾選高中學習歷程資料庫」僅限擇一種繳交方式。</a:t>
            </a:r>
          </a:p>
          <a:p>
            <a:pPr marL="285750" indent="-285750">
              <a:spcBef>
                <a:spcPts val="1200"/>
              </a:spcBef>
              <a:buFont typeface="Wingdings" panose="05000000000000000000" pitchFamily="2" charset="2"/>
              <a:buChar char="ü"/>
            </a:pPr>
            <a:r>
              <a:rPr lang="zh-TW" altLang="en-US" sz="2200" b="1" dirty="0">
                <a:latin typeface="+mn-ea"/>
              </a:rPr>
              <a:t>若於校系繳交截止日前尚未完成確認，皆可再次進入設定繳交方式頁面修改。</a:t>
            </a:r>
          </a:p>
          <a:p>
            <a:pPr marL="285750" indent="-285750">
              <a:spcBef>
                <a:spcPts val="1200"/>
              </a:spcBef>
              <a:buFont typeface="Wingdings" panose="05000000000000000000" pitchFamily="2" charset="2"/>
              <a:buChar char="ü"/>
            </a:pPr>
            <a:r>
              <a:rPr lang="zh-TW" altLang="en-US" sz="2200" b="1" dirty="0">
                <a:latin typeface="+mn-ea"/>
              </a:rPr>
              <a:t>高中學習歷程資料庫無資料檔案者，繳交方式一律設定為「自行上傳</a:t>
            </a:r>
            <a:r>
              <a:rPr lang="en-US" altLang="zh-TW" sz="2200" b="1" dirty="0">
                <a:latin typeface="+mn-ea"/>
              </a:rPr>
              <a:t>PDF</a:t>
            </a:r>
            <a:r>
              <a:rPr lang="zh-TW" altLang="en-US" sz="2200" b="1" dirty="0">
                <a:latin typeface="+mn-ea"/>
              </a:rPr>
              <a:t>檔」。</a:t>
            </a:r>
          </a:p>
        </p:txBody>
      </p:sp>
      <p:sp>
        <p:nvSpPr>
          <p:cNvPr id="12" name="矩形 11">
            <a:extLst>
              <a:ext uri="{FF2B5EF4-FFF2-40B4-BE49-F238E27FC236}">
                <a16:creationId xmlns:a16="http://schemas.microsoft.com/office/drawing/2014/main" id="{265AFFD5-FEAB-45E8-A740-D1B8099C8028}"/>
              </a:ext>
            </a:extLst>
          </p:cNvPr>
          <p:cNvSpPr/>
          <p:nvPr/>
        </p:nvSpPr>
        <p:spPr>
          <a:xfrm>
            <a:off x="7608410" y="2882537"/>
            <a:ext cx="3798024" cy="3622030"/>
          </a:xfrm>
          <a:prstGeom prst="rect">
            <a:avLst/>
          </a:prstGeom>
          <a:noFill/>
          <a:ln w="5715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23806E4F-0520-4525-A681-9ACA034AD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9916" y="2353242"/>
            <a:ext cx="714480" cy="714480"/>
          </a:xfrm>
          <a:prstGeom prst="rect">
            <a:avLst/>
          </a:prstGeom>
        </p:spPr>
      </p:pic>
      <p:grpSp>
        <p:nvGrpSpPr>
          <p:cNvPr id="14" name="群組 13">
            <a:extLst>
              <a:ext uri="{FF2B5EF4-FFF2-40B4-BE49-F238E27FC236}">
                <a16:creationId xmlns:a16="http://schemas.microsoft.com/office/drawing/2014/main" id="{D24BB51F-6CBB-475E-9EC3-E77874015D56}"/>
              </a:ext>
            </a:extLst>
          </p:cNvPr>
          <p:cNvGrpSpPr/>
          <p:nvPr/>
        </p:nvGrpSpPr>
        <p:grpSpPr>
          <a:xfrm>
            <a:off x="1205209" y="1508816"/>
            <a:ext cx="10201225" cy="618600"/>
            <a:chOff x="515965" y="1037462"/>
            <a:chExt cx="10201225" cy="618600"/>
          </a:xfrm>
        </p:grpSpPr>
        <p:grpSp>
          <p:nvGrpSpPr>
            <p:cNvPr id="15" name="群組 14">
              <a:extLst>
                <a:ext uri="{FF2B5EF4-FFF2-40B4-BE49-F238E27FC236}">
                  <a16:creationId xmlns:a16="http://schemas.microsoft.com/office/drawing/2014/main" id="{74BF017C-2B09-49A1-9076-4D3E111FAB83}"/>
                </a:ext>
              </a:extLst>
            </p:cNvPr>
            <p:cNvGrpSpPr/>
            <p:nvPr/>
          </p:nvGrpSpPr>
          <p:grpSpPr>
            <a:xfrm>
              <a:off x="515965" y="1037462"/>
              <a:ext cx="10201225" cy="618600"/>
              <a:chOff x="616999" y="1298772"/>
              <a:chExt cx="10201225" cy="618600"/>
            </a:xfrm>
          </p:grpSpPr>
          <p:sp>
            <p:nvSpPr>
              <p:cNvPr id="25" name="Google Shape;1010;p28">
                <a:extLst>
                  <a:ext uri="{FF2B5EF4-FFF2-40B4-BE49-F238E27FC236}">
                    <a16:creationId xmlns:a16="http://schemas.microsoft.com/office/drawing/2014/main" id="{E3C565B2-927F-41BA-A27B-F76D703D9720}"/>
                  </a:ext>
                </a:extLst>
              </p:cNvPr>
              <p:cNvSpPr/>
              <p:nvPr/>
            </p:nvSpPr>
            <p:spPr>
              <a:xfrm>
                <a:off x="1062224" y="1338072"/>
                <a:ext cx="9756000" cy="540000"/>
              </a:xfrm>
              <a:prstGeom prst="rect">
                <a:avLst/>
              </a:prstGeom>
              <a:solidFill>
                <a:schemeClr val="tx2">
                  <a:lumMod val="40000"/>
                  <a:lumOff val="60000"/>
                  <a:alpha val="56470"/>
                </a:schemeClr>
              </a:solidFill>
              <a:ln>
                <a:noFill/>
              </a:ln>
            </p:spPr>
            <p:txBody>
              <a:bodyPr spcFirstLastPara="1" wrap="square" lIns="91425" tIns="91425" rIns="91425" bIns="91425" anchor="ctr" anchorCtr="0">
                <a:noAutofit/>
              </a:bodyPr>
              <a:lstStyle/>
              <a:p>
                <a:pPr lvl="0" algn="ctr"/>
                <a:r>
                  <a:rPr lang="zh-TW" altLang="en-US" sz="2600" b="1" dirty="0">
                    <a:solidFill>
                      <a:schemeClr val="dk1"/>
                    </a:solidFill>
                    <a:latin typeface="+mn-ea"/>
                  </a:rPr>
                  <a:t>逐系設定審查項目「課程學習成果」與「多元表現」之繳交方式</a:t>
                </a:r>
              </a:p>
            </p:txBody>
          </p:sp>
          <p:sp>
            <p:nvSpPr>
              <p:cNvPr id="26" name="Google Shape;1012;p28">
                <a:extLst>
                  <a:ext uri="{FF2B5EF4-FFF2-40B4-BE49-F238E27FC236}">
                    <a16:creationId xmlns:a16="http://schemas.microsoft.com/office/drawing/2014/main" id="{0D1D50C1-4C0C-429A-83D7-FE56D5DAD948}"/>
                  </a:ext>
                </a:extLst>
              </p:cNvPr>
              <p:cNvSpPr/>
              <p:nvPr/>
            </p:nvSpPr>
            <p:spPr>
              <a:xfrm>
                <a:off x="616999" y="1298772"/>
                <a:ext cx="618600" cy="61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 name="Google Shape;774;p24">
              <a:extLst>
                <a:ext uri="{FF2B5EF4-FFF2-40B4-BE49-F238E27FC236}">
                  <a16:creationId xmlns:a16="http://schemas.microsoft.com/office/drawing/2014/main" id="{B78079A3-AD81-4D0D-A6FA-26A8F6F7EEAF}"/>
                </a:ext>
              </a:extLst>
            </p:cNvPr>
            <p:cNvGrpSpPr/>
            <p:nvPr/>
          </p:nvGrpSpPr>
          <p:grpSpPr>
            <a:xfrm>
              <a:off x="639257" y="1160629"/>
              <a:ext cx="372015" cy="365111"/>
              <a:chOff x="3203214" y="2287243"/>
              <a:chExt cx="372015" cy="365111"/>
            </a:xfrm>
            <a:solidFill>
              <a:schemeClr val="bg1"/>
            </a:solidFill>
          </p:grpSpPr>
          <p:sp>
            <p:nvSpPr>
              <p:cNvPr id="17" name="Google Shape;775;p24">
                <a:extLst>
                  <a:ext uri="{FF2B5EF4-FFF2-40B4-BE49-F238E27FC236}">
                    <a16:creationId xmlns:a16="http://schemas.microsoft.com/office/drawing/2014/main" id="{41174DA4-72FD-4A71-B016-BF8A55652C28}"/>
                  </a:ext>
                </a:extLst>
              </p:cNvPr>
              <p:cNvSpPr/>
              <p:nvPr/>
            </p:nvSpPr>
            <p:spPr>
              <a:xfrm>
                <a:off x="3314744" y="2565844"/>
                <a:ext cx="149777" cy="86510"/>
              </a:xfrm>
              <a:custGeom>
                <a:avLst/>
                <a:gdLst/>
                <a:ahLst/>
                <a:cxnLst/>
                <a:rect l="l" t="t" r="r" b="b"/>
                <a:pathLst>
                  <a:path w="4382" h="2531" extrusionOk="0">
                    <a:moveTo>
                      <a:pt x="0" y="0"/>
                    </a:moveTo>
                    <a:lnTo>
                      <a:pt x="0" y="310"/>
                    </a:lnTo>
                    <a:cubicBezTo>
                      <a:pt x="0" y="715"/>
                      <a:pt x="262" y="1072"/>
                      <a:pt x="643" y="1191"/>
                    </a:cubicBezTo>
                    <a:cubicBezTo>
                      <a:pt x="762" y="2084"/>
                      <a:pt x="1471" y="2530"/>
                      <a:pt x="2179" y="2530"/>
                    </a:cubicBezTo>
                    <a:cubicBezTo>
                      <a:pt x="2888" y="2530"/>
                      <a:pt x="3596" y="2084"/>
                      <a:pt x="3715" y="1191"/>
                    </a:cubicBezTo>
                    <a:cubicBezTo>
                      <a:pt x="4120" y="1072"/>
                      <a:pt x="4382" y="715"/>
                      <a:pt x="4382" y="310"/>
                    </a:cubicBezTo>
                    <a:lnTo>
                      <a:pt x="43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6;p24">
                <a:extLst>
                  <a:ext uri="{FF2B5EF4-FFF2-40B4-BE49-F238E27FC236}">
                    <a16:creationId xmlns:a16="http://schemas.microsoft.com/office/drawing/2014/main" id="{DC22D39A-10F5-49D5-BA88-158FFF3867A4}"/>
                  </a:ext>
                </a:extLst>
              </p:cNvPr>
              <p:cNvSpPr/>
              <p:nvPr/>
            </p:nvSpPr>
            <p:spPr>
              <a:xfrm>
                <a:off x="3228439" y="2287243"/>
                <a:ext cx="333221" cy="257444"/>
              </a:xfrm>
              <a:custGeom>
                <a:avLst/>
                <a:gdLst/>
                <a:ahLst/>
                <a:cxnLst/>
                <a:rect l="l" t="t" r="r" b="b"/>
                <a:pathLst>
                  <a:path w="9749" h="7532" extrusionOk="0">
                    <a:moveTo>
                      <a:pt x="4716" y="1293"/>
                    </a:moveTo>
                    <a:cubicBezTo>
                      <a:pt x="6097" y="1293"/>
                      <a:pt x="7216" y="2412"/>
                      <a:pt x="7216" y="3793"/>
                    </a:cubicBezTo>
                    <a:cubicBezTo>
                      <a:pt x="7216" y="3948"/>
                      <a:pt x="7094" y="4081"/>
                      <a:pt x="6943" y="4081"/>
                    </a:cubicBezTo>
                    <a:cubicBezTo>
                      <a:pt x="6931" y="4081"/>
                      <a:pt x="6919" y="4081"/>
                      <a:pt x="6907" y="4079"/>
                    </a:cubicBezTo>
                    <a:cubicBezTo>
                      <a:pt x="6895" y="4081"/>
                      <a:pt x="6882" y="4081"/>
                      <a:pt x="6870" y="4081"/>
                    </a:cubicBezTo>
                    <a:cubicBezTo>
                      <a:pt x="6720" y="4081"/>
                      <a:pt x="6597" y="3948"/>
                      <a:pt x="6597" y="3793"/>
                    </a:cubicBezTo>
                    <a:cubicBezTo>
                      <a:pt x="6597" y="2745"/>
                      <a:pt x="5740" y="1912"/>
                      <a:pt x="4716" y="1912"/>
                    </a:cubicBezTo>
                    <a:cubicBezTo>
                      <a:pt x="4287" y="1912"/>
                      <a:pt x="4287" y="1293"/>
                      <a:pt x="4716" y="1293"/>
                    </a:cubicBezTo>
                    <a:close/>
                    <a:moveTo>
                      <a:pt x="4785" y="1"/>
                    </a:moveTo>
                    <a:cubicBezTo>
                      <a:pt x="4501" y="1"/>
                      <a:pt x="4207" y="33"/>
                      <a:pt x="3906" y="102"/>
                    </a:cubicBezTo>
                    <a:cubicBezTo>
                      <a:pt x="1096" y="721"/>
                      <a:pt x="1" y="4127"/>
                      <a:pt x="1906" y="6270"/>
                    </a:cubicBezTo>
                    <a:cubicBezTo>
                      <a:pt x="2215" y="6627"/>
                      <a:pt x="2430" y="7056"/>
                      <a:pt x="2501" y="7532"/>
                    </a:cubicBezTo>
                    <a:lnTo>
                      <a:pt x="6931" y="7532"/>
                    </a:lnTo>
                    <a:cubicBezTo>
                      <a:pt x="7002" y="7056"/>
                      <a:pt x="7216" y="6603"/>
                      <a:pt x="7526" y="6246"/>
                    </a:cubicBezTo>
                    <a:cubicBezTo>
                      <a:pt x="9749" y="3762"/>
                      <a:pt x="7844" y="1"/>
                      <a:pt x="47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7;p24">
                <a:extLst>
                  <a:ext uri="{FF2B5EF4-FFF2-40B4-BE49-F238E27FC236}">
                    <a16:creationId xmlns:a16="http://schemas.microsoft.com/office/drawing/2014/main" id="{D8AE94A9-D643-422E-88B4-771E11E0321E}"/>
                  </a:ext>
                </a:extLst>
              </p:cNvPr>
              <p:cNvSpPr/>
              <p:nvPr/>
            </p:nvSpPr>
            <p:spPr>
              <a:xfrm>
                <a:off x="3203214" y="2416068"/>
                <a:ext cx="49698" cy="21192"/>
              </a:xfrm>
              <a:custGeom>
                <a:avLst/>
                <a:gdLst/>
                <a:ahLst/>
                <a:cxnLst/>
                <a:rect l="l" t="t" r="r" b="b"/>
                <a:pathLst>
                  <a:path w="1454" h="620" extrusionOk="0">
                    <a:moveTo>
                      <a:pt x="429" y="0"/>
                    </a:moveTo>
                    <a:cubicBezTo>
                      <a:pt x="0" y="0"/>
                      <a:pt x="0" y="619"/>
                      <a:pt x="429" y="619"/>
                    </a:cubicBezTo>
                    <a:lnTo>
                      <a:pt x="1048" y="619"/>
                    </a:lnTo>
                    <a:cubicBezTo>
                      <a:pt x="1453" y="619"/>
                      <a:pt x="1453" y="0"/>
                      <a:pt x="1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8;p24">
                <a:extLst>
                  <a:ext uri="{FF2B5EF4-FFF2-40B4-BE49-F238E27FC236}">
                    <a16:creationId xmlns:a16="http://schemas.microsoft.com/office/drawing/2014/main" id="{05C5E2E4-550F-4195-8730-2031E74CA88E}"/>
                  </a:ext>
                </a:extLst>
              </p:cNvPr>
              <p:cNvSpPr/>
              <p:nvPr/>
            </p:nvSpPr>
            <p:spPr>
              <a:xfrm>
                <a:off x="3205470" y="2344460"/>
                <a:ext cx="45801" cy="36573"/>
              </a:xfrm>
              <a:custGeom>
                <a:avLst/>
                <a:gdLst/>
                <a:ahLst/>
                <a:cxnLst/>
                <a:rect l="l" t="t" r="r" b="b"/>
                <a:pathLst>
                  <a:path w="1340" h="1070" extrusionOk="0">
                    <a:moveTo>
                      <a:pt x="448" y="1"/>
                    </a:moveTo>
                    <a:cubicBezTo>
                      <a:pt x="202" y="1"/>
                      <a:pt x="1" y="304"/>
                      <a:pt x="220" y="524"/>
                    </a:cubicBezTo>
                    <a:lnTo>
                      <a:pt x="673" y="976"/>
                    </a:lnTo>
                    <a:cubicBezTo>
                      <a:pt x="739" y="1042"/>
                      <a:pt x="814" y="1070"/>
                      <a:pt x="886" y="1070"/>
                    </a:cubicBezTo>
                    <a:cubicBezTo>
                      <a:pt x="1127" y="1070"/>
                      <a:pt x="1339" y="762"/>
                      <a:pt x="1101" y="524"/>
                    </a:cubicBezTo>
                    <a:lnTo>
                      <a:pt x="673" y="95"/>
                    </a:lnTo>
                    <a:cubicBezTo>
                      <a:pt x="601" y="28"/>
                      <a:pt x="522" y="1"/>
                      <a:pt x="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79;p24">
                <a:extLst>
                  <a:ext uri="{FF2B5EF4-FFF2-40B4-BE49-F238E27FC236}">
                    <a16:creationId xmlns:a16="http://schemas.microsoft.com/office/drawing/2014/main" id="{C400E00C-A166-4D9B-9C80-99F87F2D6D30}"/>
                  </a:ext>
                </a:extLst>
              </p:cNvPr>
              <p:cNvSpPr/>
              <p:nvPr/>
            </p:nvSpPr>
            <p:spPr>
              <a:xfrm>
                <a:off x="3205402" y="2472635"/>
                <a:ext cx="41802" cy="36914"/>
              </a:xfrm>
              <a:custGeom>
                <a:avLst/>
                <a:gdLst/>
                <a:ahLst/>
                <a:cxnLst/>
                <a:rect l="l" t="t" r="r" b="b"/>
                <a:pathLst>
                  <a:path w="1223" h="1080" extrusionOk="0">
                    <a:moveTo>
                      <a:pt x="889" y="0"/>
                    </a:moveTo>
                    <a:cubicBezTo>
                      <a:pt x="812" y="0"/>
                      <a:pt x="734" y="36"/>
                      <a:pt x="675" y="108"/>
                    </a:cubicBezTo>
                    <a:lnTo>
                      <a:pt x="222" y="536"/>
                    </a:lnTo>
                    <a:cubicBezTo>
                      <a:pt x="1" y="758"/>
                      <a:pt x="209" y="1080"/>
                      <a:pt x="458" y="1080"/>
                    </a:cubicBezTo>
                    <a:cubicBezTo>
                      <a:pt x="530" y="1080"/>
                      <a:pt x="605" y="1053"/>
                      <a:pt x="675" y="989"/>
                    </a:cubicBezTo>
                    <a:lnTo>
                      <a:pt x="1103" y="536"/>
                    </a:lnTo>
                    <a:cubicBezTo>
                      <a:pt x="1222" y="417"/>
                      <a:pt x="1222" y="227"/>
                      <a:pt x="1103" y="84"/>
                    </a:cubicBezTo>
                    <a:lnTo>
                      <a:pt x="1103" y="108"/>
                    </a:lnTo>
                    <a:cubicBezTo>
                      <a:pt x="1044" y="36"/>
                      <a:pt x="966" y="0"/>
                      <a:pt x="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0;p24">
                <a:extLst>
                  <a:ext uri="{FF2B5EF4-FFF2-40B4-BE49-F238E27FC236}">
                    <a16:creationId xmlns:a16="http://schemas.microsoft.com/office/drawing/2014/main" id="{2EDEC357-9B3D-4416-A0D5-EBC43054E7EF}"/>
                  </a:ext>
                </a:extLst>
              </p:cNvPr>
              <p:cNvSpPr/>
              <p:nvPr/>
            </p:nvSpPr>
            <p:spPr>
              <a:xfrm>
                <a:off x="3525532" y="2416068"/>
                <a:ext cx="49698" cy="21192"/>
              </a:xfrm>
              <a:custGeom>
                <a:avLst/>
                <a:gdLst/>
                <a:ahLst/>
                <a:cxnLst/>
                <a:rect l="l" t="t" r="r" b="b"/>
                <a:pathLst>
                  <a:path w="1454" h="620" extrusionOk="0">
                    <a:moveTo>
                      <a:pt x="430" y="0"/>
                    </a:moveTo>
                    <a:cubicBezTo>
                      <a:pt x="1" y="0"/>
                      <a:pt x="1" y="619"/>
                      <a:pt x="430" y="619"/>
                    </a:cubicBezTo>
                    <a:lnTo>
                      <a:pt x="1049" y="619"/>
                    </a:lnTo>
                    <a:cubicBezTo>
                      <a:pt x="1454" y="619"/>
                      <a:pt x="1454" y="0"/>
                      <a:pt x="1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1;p24">
                <a:extLst>
                  <a:ext uri="{FF2B5EF4-FFF2-40B4-BE49-F238E27FC236}">
                    <a16:creationId xmlns:a16="http://schemas.microsoft.com/office/drawing/2014/main" id="{043235F7-63E9-4FB2-918B-D093D540DFD6}"/>
                  </a:ext>
                </a:extLst>
              </p:cNvPr>
              <p:cNvSpPr/>
              <p:nvPr/>
            </p:nvSpPr>
            <p:spPr>
              <a:xfrm>
                <a:off x="3527822" y="2344016"/>
                <a:ext cx="42520" cy="37017"/>
              </a:xfrm>
              <a:custGeom>
                <a:avLst/>
                <a:gdLst/>
                <a:ahLst/>
                <a:cxnLst/>
                <a:rect l="l" t="t" r="r" b="b"/>
                <a:pathLst>
                  <a:path w="1244" h="1083" extrusionOk="0">
                    <a:moveTo>
                      <a:pt x="887" y="1"/>
                    </a:moveTo>
                    <a:cubicBezTo>
                      <a:pt x="809" y="1"/>
                      <a:pt x="732" y="36"/>
                      <a:pt x="672" y="108"/>
                    </a:cubicBezTo>
                    <a:lnTo>
                      <a:pt x="220" y="537"/>
                    </a:lnTo>
                    <a:cubicBezTo>
                      <a:pt x="0" y="775"/>
                      <a:pt x="203" y="1083"/>
                      <a:pt x="449" y="1083"/>
                    </a:cubicBezTo>
                    <a:cubicBezTo>
                      <a:pt x="523" y="1083"/>
                      <a:pt x="601" y="1055"/>
                      <a:pt x="672" y="989"/>
                    </a:cubicBezTo>
                    <a:lnTo>
                      <a:pt x="1101" y="537"/>
                    </a:lnTo>
                    <a:cubicBezTo>
                      <a:pt x="1244" y="417"/>
                      <a:pt x="1244" y="227"/>
                      <a:pt x="1101" y="108"/>
                    </a:cubicBezTo>
                    <a:cubicBezTo>
                      <a:pt x="1041" y="36"/>
                      <a:pt x="964" y="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2;p24">
                <a:extLst>
                  <a:ext uri="{FF2B5EF4-FFF2-40B4-BE49-F238E27FC236}">
                    <a16:creationId xmlns:a16="http://schemas.microsoft.com/office/drawing/2014/main" id="{47CA01D8-A04F-4F03-9888-471F045168EB}"/>
                  </a:ext>
                </a:extLst>
              </p:cNvPr>
              <p:cNvSpPr/>
              <p:nvPr/>
            </p:nvSpPr>
            <p:spPr>
              <a:xfrm>
                <a:off x="3527753" y="2472362"/>
                <a:ext cx="45904" cy="37188"/>
              </a:xfrm>
              <a:custGeom>
                <a:avLst/>
                <a:gdLst/>
                <a:ahLst/>
                <a:cxnLst/>
                <a:rect l="l" t="t" r="r" b="b"/>
                <a:pathLst>
                  <a:path w="1343" h="1088" extrusionOk="0">
                    <a:moveTo>
                      <a:pt x="457" y="1"/>
                    </a:moveTo>
                    <a:cubicBezTo>
                      <a:pt x="208" y="1"/>
                      <a:pt x="0" y="323"/>
                      <a:pt x="222" y="544"/>
                    </a:cubicBezTo>
                    <a:lnTo>
                      <a:pt x="674" y="997"/>
                    </a:lnTo>
                    <a:cubicBezTo>
                      <a:pt x="738" y="1061"/>
                      <a:pt x="811" y="1088"/>
                      <a:pt x="881" y="1088"/>
                    </a:cubicBezTo>
                    <a:cubicBezTo>
                      <a:pt x="1125" y="1088"/>
                      <a:pt x="1343" y="766"/>
                      <a:pt x="1103" y="544"/>
                    </a:cubicBezTo>
                    <a:lnTo>
                      <a:pt x="674" y="92"/>
                    </a:lnTo>
                    <a:cubicBezTo>
                      <a:pt x="605" y="28"/>
                      <a:pt x="529"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投影片編號版面配置區 2"/>
          <p:cNvSpPr>
            <a:spLocks noGrp="1"/>
          </p:cNvSpPr>
          <p:nvPr>
            <p:ph type="sldNum" sz="quarter" idx="12"/>
          </p:nvPr>
        </p:nvSpPr>
        <p:spPr/>
        <p:txBody>
          <a:bodyPr/>
          <a:lstStyle/>
          <a:p>
            <a:fld id="{4C21DA63-2B3C-45C3-B269-CB67831E9283}" type="slidenum">
              <a:rPr lang="zh-TW" altLang="en-US" smtClean="0"/>
              <a:pPr/>
              <a:t>6</a:t>
            </a:fld>
            <a:endParaRPr lang="zh-TW" altLang="en-US"/>
          </a:p>
        </p:txBody>
      </p:sp>
    </p:spTree>
    <p:extLst>
      <p:ext uri="{BB962C8B-B14F-4D97-AF65-F5344CB8AC3E}">
        <p14:creationId xmlns:p14="http://schemas.microsoft.com/office/powerpoint/2010/main" val="45605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5">
            <a:extLst>
              <a:ext uri="{FF2B5EF4-FFF2-40B4-BE49-F238E27FC236}">
                <a16:creationId xmlns:a16="http://schemas.microsoft.com/office/drawing/2014/main" id="{CF65FDBF-1016-4752-8ECD-59CA33D7131A}"/>
              </a:ext>
            </a:extLst>
          </p:cNvPr>
          <p:cNvSpPr txBox="1">
            <a:spLocks/>
          </p:cNvSpPr>
          <p:nvPr/>
        </p:nvSpPr>
        <p:spPr>
          <a:xfrm>
            <a:off x="1463133" y="610161"/>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跨考生審查資料繳交方式說明</a:t>
            </a:r>
          </a:p>
        </p:txBody>
      </p:sp>
      <p:sp>
        <p:nvSpPr>
          <p:cNvPr id="3" name="矩形 2">
            <a:extLst>
              <a:ext uri="{FF2B5EF4-FFF2-40B4-BE49-F238E27FC236}">
                <a16:creationId xmlns:a16="http://schemas.microsoft.com/office/drawing/2014/main" id="{90A7A480-CD19-4CFA-9C39-E15C04618001}"/>
              </a:ext>
            </a:extLst>
          </p:cNvPr>
          <p:cNvSpPr/>
          <p:nvPr/>
        </p:nvSpPr>
        <p:spPr>
          <a:xfrm>
            <a:off x="2007968" y="4127068"/>
            <a:ext cx="8100000" cy="2426305"/>
          </a:xfrm>
          <a:prstGeom prst="rect">
            <a:avLst/>
          </a:prstGeom>
        </p:spPr>
        <p:txBody>
          <a:bodyPr wrap="square">
            <a:spAutoFit/>
          </a:bodyPr>
          <a:lstStyle/>
          <a:p>
            <a:pPr marL="0" lvl="1">
              <a:lnSpc>
                <a:spcPts val="3400"/>
              </a:lnSpc>
            </a:pPr>
            <a:r>
              <a:rPr lang="en-US" altLang="zh-TW" sz="2000" dirty="0">
                <a:latin typeface="+mn-ea"/>
              </a:rPr>
              <a:t>(1)</a:t>
            </a:r>
            <a:r>
              <a:rPr lang="zh-TW" altLang="en-US" sz="2000" dirty="0">
                <a:latin typeface="+mn-ea"/>
              </a:rPr>
              <a:t>若選擇「</a:t>
            </a:r>
            <a:r>
              <a:rPr lang="zh-TW" altLang="en-US" sz="2200" b="1" i="1" dirty="0">
                <a:solidFill>
                  <a:srgbClr val="0033CC"/>
                </a:solidFill>
                <a:latin typeface="+mn-ea"/>
              </a:rPr>
              <a:t>勾選高中學習歷程資料庫</a:t>
            </a:r>
            <a:r>
              <a:rPr lang="zh-TW" altLang="en-US" sz="2000" dirty="0">
                <a:latin typeface="+mn-ea"/>
              </a:rPr>
              <a:t>」繳交方式，則只能提供</a:t>
            </a:r>
            <a:endParaRPr lang="en-US" altLang="zh-TW" sz="2000" dirty="0">
              <a:latin typeface="+mn-ea"/>
            </a:endParaRPr>
          </a:p>
          <a:p>
            <a:pPr marL="0" lvl="1">
              <a:lnSpc>
                <a:spcPts val="3400"/>
              </a:lnSpc>
            </a:pPr>
            <a:r>
              <a:rPr lang="en-US" altLang="zh-TW" sz="2000" dirty="0">
                <a:latin typeface="+mn-ea"/>
              </a:rPr>
              <a:t>     </a:t>
            </a:r>
            <a:r>
              <a:rPr lang="zh-TW" altLang="en-US" sz="2000" dirty="0">
                <a:latin typeface="+mn-ea"/>
              </a:rPr>
              <a:t>檢視及</a:t>
            </a:r>
            <a:r>
              <a:rPr lang="zh-TW" altLang="en-US" sz="2000" dirty="0">
                <a:solidFill>
                  <a:srgbClr val="FF0000"/>
                </a:solidFill>
                <a:latin typeface="+mn-ea"/>
              </a:rPr>
              <a:t>勾選</a:t>
            </a:r>
            <a:r>
              <a:rPr lang="zh-TW" altLang="en-US" sz="2200" b="1" u="sng" dirty="0">
                <a:solidFill>
                  <a:srgbClr val="C00000"/>
                </a:solidFill>
                <a:latin typeface="+mn-ea"/>
              </a:rPr>
              <a:t>第</a:t>
            </a:r>
            <a:r>
              <a:rPr lang="en-US" altLang="zh-TW" sz="2200" b="1" u="sng" dirty="0">
                <a:solidFill>
                  <a:srgbClr val="C00000"/>
                </a:solidFill>
                <a:latin typeface="+mn-ea"/>
              </a:rPr>
              <a:t>1</a:t>
            </a:r>
            <a:r>
              <a:rPr lang="zh-TW" altLang="en-US" sz="2200" b="1" u="sng" dirty="0">
                <a:solidFill>
                  <a:srgbClr val="C00000"/>
                </a:solidFill>
                <a:latin typeface="+mn-ea"/>
              </a:rPr>
              <a:t>學期至第</a:t>
            </a:r>
            <a:r>
              <a:rPr lang="en-US" altLang="zh-TW" sz="2200" b="1" u="sng" dirty="0">
                <a:solidFill>
                  <a:srgbClr val="C00000"/>
                </a:solidFill>
                <a:latin typeface="+mn-ea"/>
              </a:rPr>
              <a:t>4</a:t>
            </a:r>
            <a:r>
              <a:rPr lang="zh-TW" altLang="en-US" sz="2200" b="1" u="sng" dirty="0">
                <a:solidFill>
                  <a:srgbClr val="C00000"/>
                </a:solidFill>
                <a:latin typeface="+mn-ea"/>
              </a:rPr>
              <a:t>學期</a:t>
            </a:r>
            <a:r>
              <a:rPr lang="zh-TW" altLang="en-US" sz="2000" dirty="0">
                <a:solidFill>
                  <a:srgbClr val="FF0000"/>
                </a:solidFill>
                <a:latin typeface="+mn-ea"/>
              </a:rPr>
              <a:t>之高中學習歷程檔案資料</a:t>
            </a:r>
            <a:r>
              <a:rPr lang="zh-TW" altLang="en-US" sz="2000" dirty="0">
                <a:latin typeface="+mn-ea"/>
              </a:rPr>
              <a:t>。</a:t>
            </a:r>
          </a:p>
          <a:p>
            <a:pPr marL="0" lvl="1">
              <a:lnSpc>
                <a:spcPts val="3400"/>
              </a:lnSpc>
              <a:spcBef>
                <a:spcPts val="600"/>
              </a:spcBef>
            </a:pPr>
            <a:r>
              <a:rPr lang="en-US" altLang="zh-TW" sz="2000" dirty="0">
                <a:latin typeface="+mn-ea"/>
              </a:rPr>
              <a:t>(2)</a:t>
            </a:r>
            <a:r>
              <a:rPr lang="zh-TW" altLang="en-US" sz="2000" dirty="0">
                <a:latin typeface="+mn-ea"/>
              </a:rPr>
              <a:t>若欲提出之審查資料，涉及高三之課程學習成果、多元表現，則須</a:t>
            </a:r>
            <a:endParaRPr lang="en-US" altLang="zh-TW" sz="2000" dirty="0">
              <a:latin typeface="+mn-ea"/>
            </a:endParaRPr>
          </a:p>
          <a:p>
            <a:pPr marL="0" lvl="1" algn="just">
              <a:lnSpc>
                <a:spcPts val="3400"/>
              </a:lnSpc>
            </a:pPr>
            <a:r>
              <a:rPr lang="zh-TW" altLang="en-US" sz="2000" dirty="0">
                <a:latin typeface="+mn-ea"/>
              </a:rPr>
              <a:t>     選擇「</a:t>
            </a:r>
            <a:r>
              <a:rPr lang="zh-TW" altLang="en-US" sz="2200" b="1" i="1" dirty="0">
                <a:solidFill>
                  <a:srgbClr val="0033CC"/>
                </a:solidFill>
                <a:latin typeface="+mn-ea"/>
              </a:rPr>
              <a:t>自行上傳</a:t>
            </a:r>
            <a:r>
              <a:rPr lang="en-US" altLang="zh-TW" sz="2200" b="1" i="1" dirty="0">
                <a:solidFill>
                  <a:srgbClr val="0033CC"/>
                </a:solidFill>
                <a:latin typeface="+mn-ea"/>
              </a:rPr>
              <a:t>PDF</a:t>
            </a:r>
            <a:r>
              <a:rPr lang="zh-TW" altLang="en-US" sz="2200" b="1" i="1" dirty="0">
                <a:solidFill>
                  <a:srgbClr val="0033CC"/>
                </a:solidFill>
                <a:latin typeface="+mn-ea"/>
              </a:rPr>
              <a:t>檔</a:t>
            </a:r>
            <a:r>
              <a:rPr lang="zh-TW" altLang="en-US" sz="2000" dirty="0">
                <a:latin typeface="+mn-ea"/>
              </a:rPr>
              <a:t>」繳交方式，</a:t>
            </a:r>
            <a:r>
              <a:rPr lang="zh-TW" altLang="en-US" sz="2000" dirty="0">
                <a:solidFill>
                  <a:srgbClr val="FF0000"/>
                </a:solidFill>
                <a:latin typeface="+mn-ea"/>
              </a:rPr>
              <a:t>自行將</a:t>
            </a:r>
            <a:r>
              <a:rPr lang="zh-TW" altLang="en-US" sz="2200" b="1" u="sng" dirty="0">
                <a:solidFill>
                  <a:srgbClr val="C00000"/>
                </a:solidFill>
                <a:latin typeface="+mn-ea"/>
              </a:rPr>
              <a:t>第</a:t>
            </a:r>
            <a:r>
              <a:rPr lang="en-US" altLang="zh-TW" sz="2200" b="1" u="sng" dirty="0">
                <a:solidFill>
                  <a:srgbClr val="C00000"/>
                </a:solidFill>
                <a:latin typeface="+mn-ea"/>
              </a:rPr>
              <a:t>1</a:t>
            </a:r>
            <a:r>
              <a:rPr lang="zh-TW" altLang="en-US" sz="2200" b="1" u="sng" dirty="0">
                <a:solidFill>
                  <a:srgbClr val="C00000"/>
                </a:solidFill>
                <a:latin typeface="+mn-ea"/>
              </a:rPr>
              <a:t>學期至第</a:t>
            </a:r>
            <a:r>
              <a:rPr lang="en-US" altLang="zh-TW" sz="2200" b="1" u="sng" dirty="0">
                <a:solidFill>
                  <a:srgbClr val="C00000"/>
                </a:solidFill>
                <a:latin typeface="+mn-ea"/>
              </a:rPr>
              <a:t>6</a:t>
            </a:r>
            <a:r>
              <a:rPr lang="zh-TW" altLang="en-US" sz="2200" b="1" u="sng" dirty="0">
                <a:solidFill>
                  <a:srgbClr val="C00000"/>
                </a:solidFill>
                <a:latin typeface="+mn-ea"/>
              </a:rPr>
              <a:t>學期</a:t>
            </a:r>
            <a:endParaRPr lang="en-US" altLang="zh-TW" sz="2200" b="1" u="sng" dirty="0">
              <a:solidFill>
                <a:srgbClr val="C00000"/>
              </a:solidFill>
              <a:latin typeface="+mn-ea"/>
            </a:endParaRPr>
          </a:p>
          <a:p>
            <a:pPr marL="0" lvl="1">
              <a:lnSpc>
                <a:spcPts val="3400"/>
              </a:lnSpc>
            </a:pPr>
            <a:r>
              <a:rPr lang="en-US" altLang="zh-TW" sz="2000" b="1" dirty="0">
                <a:solidFill>
                  <a:srgbClr val="FF0000"/>
                </a:solidFill>
                <a:latin typeface="+mn-ea"/>
              </a:rPr>
              <a:t>     </a:t>
            </a:r>
            <a:r>
              <a:rPr lang="zh-TW" altLang="en-US" sz="2000" dirty="0">
                <a:solidFill>
                  <a:srgbClr val="FF0000"/>
                </a:solidFill>
                <a:latin typeface="+mn-ea"/>
              </a:rPr>
              <a:t>之高中學習歷程檔案製作成</a:t>
            </a:r>
            <a:r>
              <a:rPr lang="en-US" altLang="zh-TW" sz="2000" dirty="0">
                <a:solidFill>
                  <a:srgbClr val="FF0000"/>
                </a:solidFill>
                <a:latin typeface="+mn-ea"/>
              </a:rPr>
              <a:t>PDF</a:t>
            </a:r>
            <a:r>
              <a:rPr lang="zh-TW" altLang="en-US" sz="2000" dirty="0">
                <a:solidFill>
                  <a:srgbClr val="FF0000"/>
                </a:solidFill>
                <a:latin typeface="+mn-ea"/>
              </a:rPr>
              <a:t>檔上傳至系統</a:t>
            </a:r>
            <a:r>
              <a:rPr lang="zh-TW" altLang="en-US" sz="2000" dirty="0">
                <a:latin typeface="+mn-ea"/>
              </a:rPr>
              <a:t>。</a:t>
            </a:r>
          </a:p>
        </p:txBody>
      </p:sp>
      <p:sp>
        <p:nvSpPr>
          <p:cNvPr id="6" name="圆角矩形 33"/>
          <p:cNvSpPr/>
          <p:nvPr/>
        </p:nvSpPr>
        <p:spPr bwMode="auto">
          <a:xfrm>
            <a:off x="461082" y="3265345"/>
            <a:ext cx="1440000" cy="720000"/>
          </a:xfrm>
          <a:prstGeom prst="roundRect">
            <a:avLst>
              <a:gd name="adj" fmla="val 50000"/>
            </a:avLst>
          </a:prstGeom>
          <a:solidFill>
            <a:srgbClr val="C0000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2000" tIns="0" rIns="72000" bIns="36000" anchor="ctr"/>
          <a:lstStyle/>
          <a:p>
            <a:pPr algn="ctr">
              <a:defRPr/>
            </a:pPr>
            <a:r>
              <a:rPr lang="zh-TW" altLang="en-US" sz="2800" b="1" dirty="0">
                <a:solidFill>
                  <a:prstClr val="white"/>
                </a:solidFill>
                <a:latin typeface="Microsoft YaHei" panose="020B0503020204020204" pitchFamily="34" charset="-122"/>
                <a:ea typeface="Microsoft YaHei" panose="020B0503020204020204" pitchFamily="34" charset="-122"/>
              </a:rPr>
              <a:t>提醒</a:t>
            </a:r>
            <a:endParaRPr lang="zh-CN" altLang="en-US" sz="2800" b="1" dirty="0">
              <a:solidFill>
                <a:prstClr val="white"/>
              </a:solidFill>
              <a:latin typeface="Microsoft YaHei" panose="020B0503020204020204" pitchFamily="34" charset="-122"/>
              <a:ea typeface="Microsoft YaHei" panose="020B0503020204020204" pitchFamily="34" charset="-122"/>
            </a:endParaRPr>
          </a:p>
        </p:txBody>
      </p:sp>
      <p:sp>
        <p:nvSpPr>
          <p:cNvPr id="7" name="圆角矩形 33"/>
          <p:cNvSpPr/>
          <p:nvPr/>
        </p:nvSpPr>
        <p:spPr bwMode="auto">
          <a:xfrm>
            <a:off x="461082" y="1798403"/>
            <a:ext cx="1440000" cy="720000"/>
          </a:xfrm>
          <a:prstGeom prst="roundRect">
            <a:avLst>
              <a:gd name="adj" fmla="val 50000"/>
            </a:avLst>
          </a:prstGeom>
          <a:solidFill>
            <a:srgbClr val="0070C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2000" tIns="0" rIns="72000" bIns="36000" anchor="ctr"/>
          <a:lstStyle/>
          <a:p>
            <a:pPr algn="ctr">
              <a:defRPr/>
            </a:pPr>
            <a:r>
              <a:rPr lang="zh-TW" altLang="en-US" sz="2800" b="1" dirty="0">
                <a:solidFill>
                  <a:prstClr val="white"/>
                </a:solidFill>
                <a:latin typeface="Microsoft YaHei" panose="020B0503020204020204" pitchFamily="34" charset="-122"/>
                <a:ea typeface="Microsoft YaHei" panose="020B0503020204020204" pitchFamily="34" charset="-122"/>
              </a:rPr>
              <a:t>對象</a:t>
            </a:r>
            <a:endParaRPr lang="zh-CN" altLang="en-US" sz="2800" b="1" dirty="0">
              <a:solidFill>
                <a:prstClr val="white"/>
              </a:solidFill>
              <a:latin typeface="Microsoft YaHei" panose="020B0503020204020204" pitchFamily="34" charset="-122"/>
              <a:ea typeface="Microsoft YaHei" panose="020B0503020204020204" pitchFamily="34" charset="-122"/>
            </a:endParaRPr>
          </a:p>
        </p:txBody>
      </p:sp>
      <p:pic>
        <p:nvPicPr>
          <p:cNvPr id="8" name="圖片 7">
            <a:extLst>
              <a:ext uri="{FF2B5EF4-FFF2-40B4-BE49-F238E27FC236}">
                <a16:creationId xmlns:a16="http://schemas.microsoft.com/office/drawing/2014/main" id="{FB5EDB5D-587D-43E9-B348-8A97F14BA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13" y="3728959"/>
            <a:ext cx="720000" cy="720000"/>
          </a:xfrm>
          <a:prstGeom prst="rect">
            <a:avLst/>
          </a:prstGeom>
        </p:spPr>
      </p:pic>
      <p:sp>
        <p:nvSpPr>
          <p:cNvPr id="11" name="íślíḋè-TextBox 32">
            <a:extLst>
              <a:ext uri="{FF2B5EF4-FFF2-40B4-BE49-F238E27FC236}">
                <a16:creationId xmlns:a16="http://schemas.microsoft.com/office/drawing/2014/main" id="{26A8FE61-F97E-4880-AB98-1BF35606D478}"/>
              </a:ext>
            </a:extLst>
          </p:cNvPr>
          <p:cNvSpPr txBox="1">
            <a:spLocks/>
          </p:cNvSpPr>
          <p:nvPr/>
        </p:nvSpPr>
        <p:spPr bwMode="auto">
          <a:xfrm>
            <a:off x="2010770" y="1651190"/>
            <a:ext cx="7930688" cy="47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rIns="72000" anchor="ctr">
            <a:noAutofit/>
          </a:bodyPr>
          <a:lstStyle/>
          <a:p>
            <a:pPr>
              <a:spcBef>
                <a:spcPct val="0"/>
              </a:spcBef>
            </a:pPr>
            <a:r>
              <a:rPr lang="zh-TW" altLang="en-US" sz="2600" b="1" dirty="0">
                <a:solidFill>
                  <a:srgbClr val="0033CC"/>
                </a:solidFill>
                <a:latin typeface="+mn-ea"/>
                <a:sym typeface="Arial" panose="020B0604020202020204" pitchFamily="34" charset="0"/>
              </a:rPr>
              <a:t>通過第一階段篩選之</a:t>
            </a:r>
            <a:r>
              <a:rPr lang="zh-TW" altLang="en-US" sz="2600" b="1" i="1" u="sng" dirty="0">
                <a:solidFill>
                  <a:srgbClr val="FF0000"/>
                </a:solidFill>
                <a:latin typeface="+mn-ea"/>
                <a:sym typeface="Arial" panose="020B0604020202020204" pitchFamily="34" charset="0"/>
              </a:rPr>
              <a:t>「專業群」班別  </a:t>
            </a:r>
            <a:r>
              <a:rPr lang="zh-TW" altLang="en-US" sz="2600" b="1" dirty="0">
                <a:solidFill>
                  <a:srgbClr val="0033CC"/>
                </a:solidFill>
                <a:latin typeface="+mn-ea"/>
                <a:sym typeface="Arial" panose="020B0604020202020204" pitchFamily="34" charset="0"/>
              </a:rPr>
              <a:t>應屆畢業學生</a:t>
            </a:r>
            <a:endParaRPr lang="zh-CN" altLang="en-US" sz="2600" b="1" dirty="0">
              <a:solidFill>
                <a:srgbClr val="0033CC"/>
              </a:solidFill>
              <a:latin typeface="+mn-ea"/>
              <a:sym typeface="Arial" panose="020B0604020202020204" pitchFamily="34" charset="0"/>
            </a:endParaRPr>
          </a:p>
        </p:txBody>
      </p:sp>
      <p:sp>
        <p:nvSpPr>
          <p:cNvPr id="12" name="íślíḋè-Rectangle 29">
            <a:extLst>
              <a:ext uri="{FF2B5EF4-FFF2-40B4-BE49-F238E27FC236}">
                <a16:creationId xmlns:a16="http://schemas.microsoft.com/office/drawing/2014/main" id="{91F3715F-9B95-4D44-9841-9A4BD3C782C2}"/>
              </a:ext>
            </a:extLst>
          </p:cNvPr>
          <p:cNvSpPr>
            <a:spLocks/>
          </p:cNvSpPr>
          <p:nvPr/>
        </p:nvSpPr>
        <p:spPr bwMode="auto">
          <a:xfrm>
            <a:off x="2172637" y="2072689"/>
            <a:ext cx="8540568" cy="66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rIns="72000" anchor="ctr" anchorCtr="0">
            <a:noAutofit/>
          </a:bodyPr>
          <a:lstStyle/>
          <a:p>
            <a:pPr>
              <a:spcBef>
                <a:spcPct val="0"/>
              </a:spcBef>
            </a:pPr>
            <a:r>
              <a:rPr lang="zh-TW" altLang="en-US" sz="2000" b="1" dirty="0">
                <a:latin typeface="+mn-ea"/>
                <a:sym typeface="Arial" panose="020B0604020202020204" pitchFamily="34" charset="0"/>
              </a:rPr>
              <a:t>如：技術型高中專業群科、綜合型高中專門學程、實用技能學程學生</a:t>
            </a:r>
            <a:endParaRPr lang="zh-TW" altLang="en-US" sz="2400" b="1" dirty="0">
              <a:latin typeface="+mn-ea"/>
              <a:sym typeface="Arial" panose="020B0604020202020204" pitchFamily="34" charset="0"/>
            </a:endParaRPr>
          </a:p>
        </p:txBody>
      </p:sp>
      <p:sp>
        <p:nvSpPr>
          <p:cNvPr id="13" name="矩形 12"/>
          <p:cNvSpPr/>
          <p:nvPr/>
        </p:nvSpPr>
        <p:spPr>
          <a:xfrm>
            <a:off x="2020498" y="2898243"/>
            <a:ext cx="7898707" cy="1200329"/>
          </a:xfrm>
          <a:prstGeom prst="rect">
            <a:avLst/>
          </a:prstGeom>
        </p:spPr>
        <p:txBody>
          <a:bodyPr wrap="square">
            <a:spAutoFit/>
          </a:bodyPr>
          <a:lstStyle/>
          <a:p>
            <a:pPr algn="just"/>
            <a:r>
              <a:rPr lang="zh-TW" altLang="en-US" sz="2400" b="1" dirty="0">
                <a:solidFill>
                  <a:srgbClr val="C00000"/>
                </a:solidFill>
                <a:latin typeface="+mn-ea"/>
              </a:rPr>
              <a:t>依國教署所定時程，跨考生提交高三之「課程學習成果」、「多元表現」完成時間為</a:t>
            </a:r>
            <a:r>
              <a:rPr lang="en-US" altLang="zh-TW" sz="2400" b="1" dirty="0">
                <a:solidFill>
                  <a:srgbClr val="C00000"/>
                </a:solidFill>
                <a:latin typeface="+mn-ea"/>
              </a:rPr>
              <a:t>112</a:t>
            </a:r>
            <a:r>
              <a:rPr lang="zh-TW" altLang="en-US" sz="2400" b="1" dirty="0">
                <a:solidFill>
                  <a:srgbClr val="C00000"/>
                </a:solidFill>
                <a:latin typeface="+mn-ea"/>
              </a:rPr>
              <a:t>年</a:t>
            </a:r>
            <a:r>
              <a:rPr lang="en-US" altLang="zh-TW" sz="2400" b="1" dirty="0">
                <a:solidFill>
                  <a:srgbClr val="C00000"/>
                </a:solidFill>
                <a:latin typeface="+mn-ea"/>
              </a:rPr>
              <a:t>5</a:t>
            </a:r>
            <a:r>
              <a:rPr lang="zh-TW" altLang="en-US" sz="2400" b="1" dirty="0">
                <a:solidFill>
                  <a:srgbClr val="C00000"/>
                </a:solidFill>
                <a:latin typeface="+mn-ea"/>
              </a:rPr>
              <a:t>月底，已逾大學申請入學審查資料上傳作業時程，故此類考生繳交說明如下：</a:t>
            </a:r>
          </a:p>
        </p:txBody>
      </p:sp>
      <p:sp>
        <p:nvSpPr>
          <p:cNvPr id="91" name="投影片編號版面配置區 90"/>
          <p:cNvSpPr>
            <a:spLocks noGrp="1"/>
          </p:cNvSpPr>
          <p:nvPr>
            <p:ph type="sldNum" sz="quarter" idx="12"/>
          </p:nvPr>
        </p:nvSpPr>
        <p:spPr>
          <a:xfrm>
            <a:off x="9388741" y="6421823"/>
            <a:ext cx="2743200" cy="365125"/>
          </a:xfrm>
        </p:spPr>
        <p:txBody>
          <a:bodyPr/>
          <a:lstStyle/>
          <a:p>
            <a:fld id="{4C21DA63-2B3C-45C3-B269-CB67831E9283}" type="slidenum">
              <a:rPr lang="zh-TW" altLang="en-US" b="1" smtClean="0"/>
              <a:pPr/>
              <a:t>7</a:t>
            </a:fld>
            <a:endParaRPr lang="zh-TW" altLang="en-US" b="1" dirty="0"/>
          </a:p>
        </p:txBody>
      </p:sp>
      <p:pic>
        <p:nvPicPr>
          <p:cNvPr id="5" name="圖片 4">
            <a:extLst>
              <a:ext uri="{FF2B5EF4-FFF2-40B4-BE49-F238E27FC236}">
                <a16:creationId xmlns:a16="http://schemas.microsoft.com/office/drawing/2014/main" id="{316FBE37-B340-44FE-8383-F7BD5B419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458" y="3477625"/>
            <a:ext cx="1677082" cy="3204000"/>
          </a:xfrm>
          <a:prstGeom prst="rect">
            <a:avLst/>
          </a:prstGeom>
        </p:spPr>
      </p:pic>
    </p:spTree>
    <p:extLst>
      <p:ext uri="{BB962C8B-B14F-4D97-AF65-F5344CB8AC3E}">
        <p14:creationId xmlns:p14="http://schemas.microsoft.com/office/powerpoint/2010/main" val="4371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5">
            <a:extLst>
              <a:ext uri="{FF2B5EF4-FFF2-40B4-BE49-F238E27FC236}">
                <a16:creationId xmlns:a16="http://schemas.microsoft.com/office/drawing/2014/main" id="{CF65FDBF-1016-4752-8ECD-59CA33D7131A}"/>
              </a:ext>
            </a:extLst>
          </p:cNvPr>
          <p:cNvSpPr txBox="1">
            <a:spLocks/>
          </p:cNvSpPr>
          <p:nvPr/>
        </p:nvSpPr>
        <p:spPr>
          <a:xfrm>
            <a:off x="1507242" y="554138"/>
            <a:ext cx="8531849" cy="900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dirty="0">
                <a:latin typeface="華康華綜體W5" panose="02000509000000000000" pitchFamily="49" charset="-120"/>
                <a:ea typeface="華康華綜體W5" panose="02000509000000000000" pitchFamily="49" charset="-120"/>
              </a:rPr>
              <a:t>逐項完成審查項目檔案勾選或上傳</a:t>
            </a:r>
          </a:p>
        </p:txBody>
      </p:sp>
      <p:sp>
        <p:nvSpPr>
          <p:cNvPr id="48" name="燕尾形 3">
            <a:extLst>
              <a:ext uri="{FF2B5EF4-FFF2-40B4-BE49-F238E27FC236}">
                <a16:creationId xmlns:a16="http://schemas.microsoft.com/office/drawing/2014/main" id="{F0577113-0C17-4D14-A2B1-957E252F50FD}"/>
              </a:ext>
            </a:extLst>
          </p:cNvPr>
          <p:cNvSpPr/>
          <p:nvPr/>
        </p:nvSpPr>
        <p:spPr>
          <a:xfrm>
            <a:off x="838967" y="3806643"/>
            <a:ext cx="2160000" cy="522515"/>
          </a:xfrm>
          <a:prstGeom prst="chevron">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chemeClr val="bg1"/>
                </a:solidFill>
                <a:latin typeface="+mn-ea"/>
              </a:rPr>
              <a:t>修課紀錄</a:t>
            </a:r>
            <a:endParaRPr kumimoji="1" lang="zh-CN" altLang="en-US" sz="2000" b="1" dirty="0">
              <a:solidFill>
                <a:schemeClr val="bg1"/>
              </a:solidFill>
              <a:latin typeface="+mn-ea"/>
            </a:endParaRPr>
          </a:p>
        </p:txBody>
      </p:sp>
      <p:sp>
        <p:nvSpPr>
          <p:cNvPr id="49" name="燕尾形 4">
            <a:extLst>
              <a:ext uri="{FF2B5EF4-FFF2-40B4-BE49-F238E27FC236}">
                <a16:creationId xmlns:a16="http://schemas.microsoft.com/office/drawing/2014/main" id="{9589C9A8-48D9-43A0-AA88-D2BA9EEF8F02}"/>
              </a:ext>
            </a:extLst>
          </p:cNvPr>
          <p:cNvSpPr/>
          <p:nvPr/>
        </p:nvSpPr>
        <p:spPr>
          <a:xfrm>
            <a:off x="2955764" y="3806643"/>
            <a:ext cx="2160000" cy="522515"/>
          </a:xfrm>
          <a:prstGeom prst="chevron">
            <a:avLst/>
          </a:prstGeom>
          <a:solidFill>
            <a:srgbClr val="07A39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kumimoji="1" lang="zh-TW" altLang="en-US" sz="2000" b="1" dirty="0">
                <a:solidFill>
                  <a:schemeClr val="bg1"/>
                </a:solidFill>
                <a:latin typeface="+mn-ea"/>
              </a:rPr>
              <a:t>課程學習成果</a:t>
            </a:r>
            <a:endParaRPr kumimoji="1" lang="zh-CN" altLang="en-US" sz="2000" b="1" dirty="0">
              <a:solidFill>
                <a:schemeClr val="bg1"/>
              </a:solidFill>
              <a:latin typeface="+mn-ea"/>
            </a:endParaRPr>
          </a:p>
        </p:txBody>
      </p:sp>
      <p:sp>
        <p:nvSpPr>
          <p:cNvPr id="50" name="燕尾形 5">
            <a:extLst>
              <a:ext uri="{FF2B5EF4-FFF2-40B4-BE49-F238E27FC236}">
                <a16:creationId xmlns:a16="http://schemas.microsoft.com/office/drawing/2014/main" id="{ECD2ECAF-9EA8-4002-BD8F-8F70B232A352}"/>
              </a:ext>
            </a:extLst>
          </p:cNvPr>
          <p:cNvSpPr/>
          <p:nvPr/>
        </p:nvSpPr>
        <p:spPr>
          <a:xfrm>
            <a:off x="5072561" y="3806643"/>
            <a:ext cx="2160000" cy="522515"/>
          </a:xfrm>
          <a:prstGeom prst="chevron">
            <a:avLst/>
          </a:prstGeom>
          <a:solidFill>
            <a:srgbClr val="4472C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zh-TW" altLang="en-US" sz="2000" b="1" dirty="0">
                <a:solidFill>
                  <a:schemeClr val="bg1"/>
                </a:solidFill>
                <a:latin typeface="+mn-ea"/>
              </a:rPr>
              <a:t>多元表現</a:t>
            </a:r>
            <a:endParaRPr kumimoji="1" lang="zh-CN" altLang="en-US" sz="2000" b="1" dirty="0">
              <a:solidFill>
                <a:schemeClr val="bg1"/>
              </a:solidFill>
              <a:latin typeface="+mn-ea"/>
            </a:endParaRPr>
          </a:p>
        </p:txBody>
      </p:sp>
      <p:sp>
        <p:nvSpPr>
          <p:cNvPr id="51" name="燕尾形 6">
            <a:extLst>
              <a:ext uri="{FF2B5EF4-FFF2-40B4-BE49-F238E27FC236}">
                <a16:creationId xmlns:a16="http://schemas.microsoft.com/office/drawing/2014/main" id="{37060F3E-AD10-4577-A432-5C4C047C5DEA}"/>
              </a:ext>
            </a:extLst>
          </p:cNvPr>
          <p:cNvSpPr/>
          <p:nvPr/>
        </p:nvSpPr>
        <p:spPr>
          <a:xfrm>
            <a:off x="7189358" y="3806643"/>
            <a:ext cx="2160000" cy="522515"/>
          </a:xfrm>
          <a:prstGeom prst="chevron">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r>
              <a:rPr kumimoji="1" lang="zh-TW" altLang="en-US" sz="2000" b="1" dirty="0">
                <a:solidFill>
                  <a:schemeClr val="bg1"/>
                </a:solidFill>
                <a:latin typeface="+mn-ea"/>
              </a:rPr>
              <a:t>學習歷程自述</a:t>
            </a:r>
            <a:endParaRPr kumimoji="1" lang="zh-CN" altLang="en-US" sz="2000" b="1" dirty="0">
              <a:solidFill>
                <a:schemeClr val="bg1"/>
              </a:solidFill>
              <a:latin typeface="+mn-ea"/>
            </a:endParaRPr>
          </a:p>
        </p:txBody>
      </p:sp>
      <p:sp>
        <p:nvSpPr>
          <p:cNvPr id="52" name="燕尾形 5">
            <a:extLst>
              <a:ext uri="{FF2B5EF4-FFF2-40B4-BE49-F238E27FC236}">
                <a16:creationId xmlns:a16="http://schemas.microsoft.com/office/drawing/2014/main" id="{DB06D00E-91BD-4BB5-8750-AE0374760D59}"/>
              </a:ext>
            </a:extLst>
          </p:cNvPr>
          <p:cNvSpPr/>
          <p:nvPr/>
        </p:nvSpPr>
        <p:spPr>
          <a:xfrm>
            <a:off x="9306156" y="3806643"/>
            <a:ext cx="2160000" cy="522515"/>
          </a:xfrm>
          <a:prstGeom prst="chevron">
            <a:avLst/>
          </a:prstGeom>
          <a:solidFill>
            <a:srgbClr val="FF00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chemeClr val="bg1"/>
                </a:solidFill>
                <a:latin typeface="+mn-ea"/>
              </a:rPr>
              <a:t>其他</a:t>
            </a:r>
            <a:endParaRPr kumimoji="1" lang="zh-CN" altLang="en-US" sz="2000" b="1" dirty="0">
              <a:solidFill>
                <a:schemeClr val="bg1"/>
              </a:solidFill>
              <a:latin typeface="+mn-ea"/>
            </a:endParaRPr>
          </a:p>
        </p:txBody>
      </p:sp>
      <p:sp>
        <p:nvSpPr>
          <p:cNvPr id="53" name="文字方塊 52">
            <a:extLst>
              <a:ext uri="{FF2B5EF4-FFF2-40B4-BE49-F238E27FC236}">
                <a16:creationId xmlns:a16="http://schemas.microsoft.com/office/drawing/2014/main" id="{695E926C-5D66-4760-9B3C-910B049F5AC8}"/>
              </a:ext>
            </a:extLst>
          </p:cNvPr>
          <p:cNvSpPr txBox="1"/>
          <p:nvPr/>
        </p:nvSpPr>
        <p:spPr>
          <a:xfrm>
            <a:off x="903801" y="4411444"/>
            <a:ext cx="1901930" cy="1403884"/>
          </a:xfrm>
          <a:prstGeom prst="rect">
            <a:avLst/>
          </a:prstGeom>
          <a:no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lgn="just">
              <a:buClr>
                <a:srgbClr val="B098BF"/>
              </a:buClr>
            </a:pPr>
            <a:r>
              <a:rPr lang="zh-TW" altLang="en-US" b="1" dirty="0">
                <a:solidFill>
                  <a:srgbClr val="FF0000"/>
                </a:solidFill>
                <a:latin typeface="+mn-ea"/>
              </a:rPr>
              <a:t>應屆生</a:t>
            </a:r>
            <a:r>
              <a:rPr lang="en-US" altLang="zh-TW" b="1" dirty="0">
                <a:solidFill>
                  <a:srgbClr val="FF0000"/>
                </a:solidFill>
                <a:latin typeface="+mn-ea"/>
              </a:rPr>
              <a:t>(</a:t>
            </a:r>
            <a:r>
              <a:rPr lang="zh-TW" altLang="en-US" b="1" dirty="0">
                <a:solidFill>
                  <a:srgbClr val="FF0000"/>
                </a:solidFill>
                <a:latin typeface="+mn-ea"/>
              </a:rPr>
              <a:t>或新課綱第一屆畢業的重考生</a:t>
            </a:r>
            <a:r>
              <a:rPr lang="en-US" altLang="zh-TW" b="1" dirty="0">
                <a:solidFill>
                  <a:srgbClr val="FF0000"/>
                </a:solidFill>
                <a:latin typeface="+mn-ea"/>
              </a:rPr>
              <a:t>)</a:t>
            </a:r>
            <a:r>
              <a:rPr lang="zh-TW" altLang="en-US" dirty="0">
                <a:latin typeface="+mn-ea"/>
              </a:rPr>
              <a:t>由高中學習歷程資料庫提供</a:t>
            </a:r>
            <a:r>
              <a:rPr lang="zh-TW" altLang="en-US" b="1" dirty="0">
                <a:solidFill>
                  <a:srgbClr val="FF0000"/>
                </a:solidFill>
                <a:latin typeface="+mn-ea"/>
              </a:rPr>
              <a:t>五</a:t>
            </a:r>
            <a:r>
              <a:rPr lang="en-US" altLang="zh-TW" b="1" dirty="0">
                <a:solidFill>
                  <a:srgbClr val="FF0000"/>
                </a:solidFill>
                <a:latin typeface="+mn-ea"/>
              </a:rPr>
              <a:t>(</a:t>
            </a:r>
            <a:r>
              <a:rPr lang="zh-TW" altLang="en-US" b="1" dirty="0">
                <a:solidFill>
                  <a:srgbClr val="FF0000"/>
                </a:solidFill>
                <a:latin typeface="+mn-ea"/>
              </a:rPr>
              <a:t>或六</a:t>
            </a:r>
            <a:r>
              <a:rPr lang="en-US" altLang="zh-TW" b="1" dirty="0">
                <a:solidFill>
                  <a:srgbClr val="FF0000"/>
                </a:solidFill>
                <a:latin typeface="+mn-ea"/>
              </a:rPr>
              <a:t>)</a:t>
            </a:r>
            <a:r>
              <a:rPr lang="zh-TW" altLang="en-US" b="1" dirty="0">
                <a:solidFill>
                  <a:srgbClr val="FF0000"/>
                </a:solidFill>
                <a:latin typeface="+mn-ea"/>
              </a:rPr>
              <a:t>個學期成績</a:t>
            </a:r>
            <a:endParaRPr lang="en-US" altLang="zh-TW" b="1" dirty="0">
              <a:solidFill>
                <a:srgbClr val="FF0000"/>
              </a:solidFill>
              <a:latin typeface="+mn-ea"/>
            </a:endParaRPr>
          </a:p>
        </p:txBody>
      </p:sp>
      <p:pic>
        <p:nvPicPr>
          <p:cNvPr id="13" name="圖片 12">
            <a:extLst>
              <a:ext uri="{FF2B5EF4-FFF2-40B4-BE49-F238E27FC236}">
                <a16:creationId xmlns:a16="http://schemas.microsoft.com/office/drawing/2014/main" id="{BD3C0725-C20D-4D4C-82EC-DABEAC19DD01}"/>
              </a:ext>
            </a:extLst>
          </p:cNvPr>
          <p:cNvPicPr>
            <a:picLocks noChangeAspect="1"/>
          </p:cNvPicPr>
          <p:nvPr/>
        </p:nvPicPr>
        <p:blipFill rotWithShape="1">
          <a:blip r:embed="rId2">
            <a:extLst>
              <a:ext uri="{28A0092B-C50C-407E-A947-70E740481C1C}">
                <a14:useLocalDpi xmlns:a14="http://schemas.microsoft.com/office/drawing/2010/main" val="0"/>
              </a:ext>
            </a:extLst>
          </a:blip>
          <a:srcRect t="2109"/>
          <a:stretch/>
        </p:blipFill>
        <p:spPr>
          <a:xfrm>
            <a:off x="2394024" y="1389840"/>
            <a:ext cx="8400465" cy="2278416"/>
          </a:xfrm>
          <a:prstGeom prst="rect">
            <a:avLst/>
          </a:prstGeom>
          <a:effectLst>
            <a:outerShdw blurRad="63500" sx="102000" sy="102000" algn="ctr" rotWithShape="0">
              <a:prstClr val="black">
                <a:alpha val="40000"/>
              </a:prstClr>
            </a:outerShdw>
          </a:effectLst>
        </p:spPr>
      </p:pic>
      <p:sp>
        <p:nvSpPr>
          <p:cNvPr id="54" name="文字方塊 53">
            <a:extLst>
              <a:ext uri="{FF2B5EF4-FFF2-40B4-BE49-F238E27FC236}">
                <a16:creationId xmlns:a16="http://schemas.microsoft.com/office/drawing/2014/main" id="{1C3EFB2B-D5F7-4749-8222-E8D288A86FE2}"/>
              </a:ext>
            </a:extLst>
          </p:cNvPr>
          <p:cNvSpPr txBox="1"/>
          <p:nvPr/>
        </p:nvSpPr>
        <p:spPr>
          <a:xfrm>
            <a:off x="2998967" y="4411444"/>
            <a:ext cx="1908000" cy="900000"/>
          </a:xfrm>
          <a:prstGeom prst="rect">
            <a:avLst/>
          </a:prstGeom>
          <a:no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buClr>
                <a:srgbClr val="B098BF"/>
              </a:buClr>
            </a:pPr>
            <a:r>
              <a:rPr lang="zh-TW" altLang="en-US" dirty="0">
                <a:latin typeface="+mn-ea"/>
              </a:rPr>
              <a:t>依校系要求內容或其他課程學習成果提供</a:t>
            </a:r>
            <a:r>
              <a:rPr lang="zh-TW" altLang="en-US" b="1" dirty="0">
                <a:solidFill>
                  <a:srgbClr val="FF0000"/>
                </a:solidFill>
                <a:latin typeface="+mn-ea"/>
              </a:rPr>
              <a:t>至多</a:t>
            </a:r>
            <a:r>
              <a:rPr lang="en-US" altLang="zh-TW" b="1" dirty="0">
                <a:solidFill>
                  <a:srgbClr val="FF0000"/>
                </a:solidFill>
                <a:latin typeface="+mn-ea"/>
              </a:rPr>
              <a:t>3</a:t>
            </a:r>
            <a:r>
              <a:rPr lang="zh-TW" altLang="en-US" b="1" dirty="0">
                <a:solidFill>
                  <a:srgbClr val="FF0000"/>
                </a:solidFill>
                <a:latin typeface="+mn-ea"/>
              </a:rPr>
              <a:t>件</a:t>
            </a:r>
            <a:endParaRPr lang="en-US" altLang="zh-TW" b="1" dirty="0">
              <a:solidFill>
                <a:srgbClr val="FF0000"/>
              </a:solidFill>
              <a:latin typeface="+mn-ea"/>
            </a:endParaRPr>
          </a:p>
        </p:txBody>
      </p:sp>
      <p:sp>
        <p:nvSpPr>
          <p:cNvPr id="55" name="文字方塊 54">
            <a:extLst>
              <a:ext uri="{FF2B5EF4-FFF2-40B4-BE49-F238E27FC236}">
                <a16:creationId xmlns:a16="http://schemas.microsoft.com/office/drawing/2014/main" id="{3171BFB2-604C-4869-9EB1-5F0065131382}"/>
              </a:ext>
            </a:extLst>
          </p:cNvPr>
          <p:cNvSpPr txBox="1"/>
          <p:nvPr/>
        </p:nvSpPr>
        <p:spPr>
          <a:xfrm>
            <a:off x="5202508" y="4411444"/>
            <a:ext cx="1674351" cy="900000"/>
          </a:xfrm>
          <a:prstGeom prst="rect">
            <a:avLst/>
          </a:prstGeom>
          <a:no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buClr>
                <a:srgbClr val="B098BF"/>
              </a:buClr>
            </a:pPr>
            <a:r>
              <a:rPr lang="zh-TW" altLang="en-US" dirty="0">
                <a:latin typeface="+mn-ea"/>
              </a:rPr>
              <a:t>依校系要求內容或其他多元表現提供</a:t>
            </a:r>
            <a:r>
              <a:rPr lang="zh-TW" altLang="en-US" b="1" dirty="0">
                <a:solidFill>
                  <a:srgbClr val="FF0000"/>
                </a:solidFill>
                <a:latin typeface="+mn-ea"/>
              </a:rPr>
              <a:t>至多</a:t>
            </a:r>
            <a:r>
              <a:rPr lang="en-US" altLang="zh-TW" b="1" dirty="0">
                <a:solidFill>
                  <a:srgbClr val="FF0000"/>
                </a:solidFill>
                <a:latin typeface="+mn-ea"/>
              </a:rPr>
              <a:t>10</a:t>
            </a:r>
            <a:r>
              <a:rPr lang="zh-TW" altLang="en-US" b="1" dirty="0">
                <a:solidFill>
                  <a:srgbClr val="FF0000"/>
                </a:solidFill>
                <a:latin typeface="+mn-ea"/>
              </a:rPr>
              <a:t>件</a:t>
            </a:r>
            <a:endParaRPr lang="en-US" altLang="zh-TW" b="1" dirty="0">
              <a:solidFill>
                <a:srgbClr val="FF0000"/>
              </a:solidFill>
              <a:latin typeface="+mn-ea"/>
            </a:endParaRPr>
          </a:p>
        </p:txBody>
      </p:sp>
      <p:sp>
        <p:nvSpPr>
          <p:cNvPr id="56" name="文字方塊 55">
            <a:extLst>
              <a:ext uri="{FF2B5EF4-FFF2-40B4-BE49-F238E27FC236}">
                <a16:creationId xmlns:a16="http://schemas.microsoft.com/office/drawing/2014/main" id="{59108860-CFF7-42A0-A81D-A2FB3329D087}"/>
              </a:ext>
            </a:extLst>
          </p:cNvPr>
          <p:cNvSpPr txBox="1"/>
          <p:nvPr/>
        </p:nvSpPr>
        <p:spPr>
          <a:xfrm>
            <a:off x="7364361" y="4411444"/>
            <a:ext cx="1692000" cy="900000"/>
          </a:xfrm>
          <a:prstGeom prst="rect">
            <a:avLst/>
          </a:prstGeom>
          <a:no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buClr>
                <a:srgbClr val="B098BF"/>
              </a:buClr>
            </a:pPr>
            <a:r>
              <a:rPr lang="zh-TW" altLang="en-US" dirty="0">
                <a:latin typeface="+mn-ea"/>
              </a:rPr>
              <a:t>依校系要求內容自行製作成</a:t>
            </a:r>
            <a:r>
              <a:rPr lang="zh-TW" altLang="en-US" b="1" dirty="0">
                <a:solidFill>
                  <a:srgbClr val="FF0000"/>
                </a:solidFill>
                <a:latin typeface="+mn-ea"/>
              </a:rPr>
              <a:t>一個</a:t>
            </a:r>
            <a:r>
              <a:rPr lang="en-US" altLang="zh-TW" b="1" dirty="0">
                <a:solidFill>
                  <a:srgbClr val="FF0000"/>
                </a:solidFill>
                <a:latin typeface="+mn-ea"/>
              </a:rPr>
              <a:t>PDF</a:t>
            </a:r>
            <a:r>
              <a:rPr lang="zh-TW" altLang="en-US" b="1" dirty="0">
                <a:solidFill>
                  <a:srgbClr val="FF0000"/>
                </a:solidFill>
                <a:latin typeface="+mn-ea"/>
              </a:rPr>
              <a:t>檔案</a:t>
            </a:r>
            <a:r>
              <a:rPr lang="zh-TW" altLang="en-US" dirty="0">
                <a:latin typeface="+mn-ea"/>
              </a:rPr>
              <a:t>上傳</a:t>
            </a:r>
            <a:endParaRPr lang="en-US" altLang="zh-TW" dirty="0">
              <a:latin typeface="+mn-ea"/>
            </a:endParaRPr>
          </a:p>
        </p:txBody>
      </p:sp>
      <p:sp>
        <p:nvSpPr>
          <p:cNvPr id="57" name="文字方塊 56">
            <a:extLst>
              <a:ext uri="{FF2B5EF4-FFF2-40B4-BE49-F238E27FC236}">
                <a16:creationId xmlns:a16="http://schemas.microsoft.com/office/drawing/2014/main" id="{51577F4B-DA49-4E1B-A679-0BE057AE55C0}"/>
              </a:ext>
            </a:extLst>
          </p:cNvPr>
          <p:cNvSpPr txBox="1"/>
          <p:nvPr/>
        </p:nvSpPr>
        <p:spPr>
          <a:xfrm>
            <a:off x="9523026" y="4411444"/>
            <a:ext cx="1692000" cy="900000"/>
          </a:xfrm>
          <a:prstGeom prst="rect">
            <a:avLst/>
          </a:prstGeom>
          <a:noFill/>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lIns="36000" rIns="36000" anchor="ctr">
            <a:noAutofit/>
          </a:bodyPr>
          <a:lstStyle/>
          <a:p>
            <a:pPr marL="0" lvl="2">
              <a:buClr>
                <a:srgbClr val="B098BF"/>
              </a:buClr>
            </a:pPr>
            <a:r>
              <a:rPr lang="zh-TW" altLang="en-US" dirty="0">
                <a:latin typeface="+mn-ea"/>
              </a:rPr>
              <a:t>依校系要求內容自行製作成</a:t>
            </a:r>
            <a:r>
              <a:rPr lang="zh-TW" altLang="en-US" b="1" dirty="0">
                <a:solidFill>
                  <a:srgbClr val="FF0000"/>
                </a:solidFill>
                <a:latin typeface="+mn-ea"/>
              </a:rPr>
              <a:t>一個</a:t>
            </a:r>
            <a:r>
              <a:rPr lang="en-US" altLang="zh-TW" b="1" dirty="0">
                <a:solidFill>
                  <a:srgbClr val="FF0000"/>
                </a:solidFill>
                <a:latin typeface="+mn-ea"/>
              </a:rPr>
              <a:t>PDF</a:t>
            </a:r>
            <a:r>
              <a:rPr lang="zh-TW" altLang="en-US" b="1" dirty="0">
                <a:solidFill>
                  <a:srgbClr val="FF0000"/>
                </a:solidFill>
                <a:latin typeface="+mn-ea"/>
              </a:rPr>
              <a:t>檔案</a:t>
            </a:r>
            <a:r>
              <a:rPr lang="zh-TW" altLang="en-US" dirty="0">
                <a:latin typeface="+mn-ea"/>
              </a:rPr>
              <a:t>上傳</a:t>
            </a:r>
            <a:endParaRPr lang="en-US" altLang="zh-TW" dirty="0">
              <a:latin typeface="+mn-ea"/>
            </a:endParaRPr>
          </a:p>
        </p:txBody>
      </p:sp>
      <p:sp>
        <p:nvSpPr>
          <p:cNvPr id="58" name="文字方塊 57">
            <a:extLst>
              <a:ext uri="{FF2B5EF4-FFF2-40B4-BE49-F238E27FC236}">
                <a16:creationId xmlns:a16="http://schemas.microsoft.com/office/drawing/2014/main" id="{B3158D28-101A-480C-BDCF-0AFED5C0D665}"/>
              </a:ext>
            </a:extLst>
          </p:cNvPr>
          <p:cNvSpPr txBox="1"/>
          <p:nvPr/>
        </p:nvSpPr>
        <p:spPr>
          <a:xfrm>
            <a:off x="5202508" y="5381243"/>
            <a:ext cx="2450802" cy="648000"/>
          </a:xfrm>
          <a:prstGeom prst="rect">
            <a:avLst/>
          </a:prstGeom>
          <a:solidFill>
            <a:srgbClr val="FF33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wrap="square" lIns="72000" rIns="72000" anchor="ctr">
            <a:noAutofit/>
          </a:bodyPr>
          <a:lstStyle/>
          <a:p>
            <a:r>
              <a:rPr lang="zh-TW" altLang="en-US" b="1" dirty="0">
                <a:solidFill>
                  <a:schemeClr val="bg1"/>
                </a:solidFill>
                <a:latin typeface="+mn-ea"/>
                <a:cs typeface="Arial" pitchFamily="34" charset="0"/>
              </a:rPr>
              <a:t>另須製作一個多元表現綜整心得</a:t>
            </a:r>
            <a:r>
              <a:rPr lang="en-US" altLang="zh-TW" b="1" dirty="0">
                <a:solidFill>
                  <a:schemeClr val="bg1"/>
                </a:solidFill>
                <a:latin typeface="+mn-ea"/>
                <a:cs typeface="Arial" pitchFamily="34" charset="0"/>
              </a:rPr>
              <a:t>PDF</a:t>
            </a:r>
            <a:r>
              <a:rPr lang="zh-TW" altLang="en-US" b="1" dirty="0">
                <a:solidFill>
                  <a:schemeClr val="bg1"/>
                </a:solidFill>
                <a:latin typeface="+mn-ea"/>
                <a:cs typeface="Arial" pitchFamily="34" charset="0"/>
              </a:rPr>
              <a:t>檔案上傳</a:t>
            </a:r>
            <a:endParaRPr lang="ko-KR" altLang="en-US" b="1" dirty="0">
              <a:solidFill>
                <a:schemeClr val="bg1"/>
              </a:solidFill>
              <a:latin typeface="+mn-ea"/>
              <a:cs typeface="Arial" pitchFamily="34" charset="0"/>
            </a:endParaRPr>
          </a:p>
        </p:txBody>
      </p:sp>
      <p:pic>
        <p:nvPicPr>
          <p:cNvPr id="59" name="圖片 58">
            <a:extLst>
              <a:ext uri="{FF2B5EF4-FFF2-40B4-BE49-F238E27FC236}">
                <a16:creationId xmlns:a16="http://schemas.microsoft.com/office/drawing/2014/main" id="{F88A8264-1E01-41BF-8BF9-6B8A83809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2572" y="5655839"/>
            <a:ext cx="562946" cy="562946"/>
          </a:xfrm>
          <a:prstGeom prst="rect">
            <a:avLst/>
          </a:prstGeom>
        </p:spPr>
      </p:pic>
      <p:sp>
        <p:nvSpPr>
          <p:cNvPr id="60" name="文字方塊 59">
            <a:extLst>
              <a:ext uri="{FF2B5EF4-FFF2-40B4-BE49-F238E27FC236}">
                <a16:creationId xmlns:a16="http://schemas.microsoft.com/office/drawing/2014/main" id="{293AF78F-D8E2-4D6C-9BA3-B6A93115766B}"/>
              </a:ext>
            </a:extLst>
          </p:cNvPr>
          <p:cNvSpPr txBox="1"/>
          <p:nvPr/>
        </p:nvSpPr>
        <p:spPr>
          <a:xfrm>
            <a:off x="970767" y="5863986"/>
            <a:ext cx="1763393" cy="648000"/>
          </a:xfrm>
          <a:prstGeom prst="rect">
            <a:avLst/>
          </a:prstGeom>
          <a:solidFill>
            <a:srgbClr val="FF33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wrap="square" lIns="72000" rIns="72000" anchor="ctr">
            <a:noAutofit/>
          </a:bodyPr>
          <a:lstStyle/>
          <a:p>
            <a:r>
              <a:rPr lang="zh-TW" altLang="en-US" b="1" dirty="0">
                <a:solidFill>
                  <a:schemeClr val="bg1"/>
                </a:solidFill>
                <a:latin typeface="+mn-ea"/>
                <a:cs typeface="Arial" pitchFamily="34" charset="0"/>
              </a:rPr>
              <a:t>其餘考生由本人自行上傳</a:t>
            </a:r>
            <a:endParaRPr lang="ko-KR" altLang="en-US" b="1" dirty="0">
              <a:solidFill>
                <a:schemeClr val="bg1"/>
              </a:solidFill>
              <a:latin typeface="+mn-ea"/>
              <a:cs typeface="Arial" pitchFamily="34" charset="0"/>
            </a:endParaRPr>
          </a:p>
        </p:txBody>
      </p:sp>
      <p:pic>
        <p:nvPicPr>
          <p:cNvPr id="61" name="圖片 60">
            <a:extLst>
              <a:ext uri="{FF2B5EF4-FFF2-40B4-BE49-F238E27FC236}">
                <a16:creationId xmlns:a16="http://schemas.microsoft.com/office/drawing/2014/main" id="{72BEAD6D-9FC3-4654-A017-745EA9D31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414" y="6138582"/>
            <a:ext cx="562946" cy="562946"/>
          </a:xfrm>
          <a:prstGeom prst="rect">
            <a:avLst/>
          </a:prstGeom>
        </p:spPr>
      </p:pic>
      <p:grpSp>
        <p:nvGrpSpPr>
          <p:cNvPr id="62" name="组合 2">
            <a:extLst>
              <a:ext uri="{FF2B5EF4-FFF2-40B4-BE49-F238E27FC236}">
                <a16:creationId xmlns:a16="http://schemas.microsoft.com/office/drawing/2014/main" id="{F90DE834-F445-454B-9F31-5A306AB9021B}"/>
              </a:ext>
            </a:extLst>
          </p:cNvPr>
          <p:cNvGrpSpPr>
            <a:grpSpLocks noChangeAspect="1"/>
          </p:cNvGrpSpPr>
          <p:nvPr/>
        </p:nvGrpSpPr>
        <p:grpSpPr>
          <a:xfrm>
            <a:off x="8316293" y="5669268"/>
            <a:ext cx="2478196" cy="977785"/>
            <a:chOff x="1966786" y="530112"/>
            <a:chExt cx="5199698" cy="2363788"/>
          </a:xfrm>
        </p:grpSpPr>
        <p:sp>
          <p:nvSpPr>
            <p:cNvPr id="63" name="Rectangle 9">
              <a:extLst>
                <a:ext uri="{FF2B5EF4-FFF2-40B4-BE49-F238E27FC236}">
                  <a16:creationId xmlns:a16="http://schemas.microsoft.com/office/drawing/2014/main" id="{E65D78ED-277F-4707-882F-9E2A6AFFF766}"/>
                </a:ext>
              </a:extLst>
            </p:cNvPr>
            <p:cNvSpPr>
              <a:spLocks noChangeArrowheads="1"/>
            </p:cNvSpPr>
            <p:nvPr/>
          </p:nvSpPr>
          <p:spPr bwMode="auto">
            <a:xfrm>
              <a:off x="3376486" y="693625"/>
              <a:ext cx="2320925" cy="1635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4" name="Rectangle 10">
              <a:extLst>
                <a:ext uri="{FF2B5EF4-FFF2-40B4-BE49-F238E27FC236}">
                  <a16:creationId xmlns:a16="http://schemas.microsoft.com/office/drawing/2014/main" id="{8F8FC368-117D-48E4-A357-846F13C4449E}"/>
                </a:ext>
              </a:extLst>
            </p:cNvPr>
            <p:cNvSpPr>
              <a:spLocks noChangeArrowheads="1"/>
            </p:cNvSpPr>
            <p:nvPr/>
          </p:nvSpPr>
          <p:spPr bwMode="auto">
            <a:xfrm>
              <a:off x="3492373" y="796812"/>
              <a:ext cx="2089150" cy="13366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5" name="Freeform 11">
              <a:extLst>
                <a:ext uri="{FF2B5EF4-FFF2-40B4-BE49-F238E27FC236}">
                  <a16:creationId xmlns:a16="http://schemas.microsoft.com/office/drawing/2014/main" id="{1C6971C8-4FBF-4ECB-9499-6EBDEF55C836}"/>
                </a:ext>
              </a:extLst>
            </p:cNvPr>
            <p:cNvSpPr>
              <a:spLocks noEditPoints="1"/>
            </p:cNvSpPr>
            <p:nvPr/>
          </p:nvSpPr>
          <p:spPr bwMode="auto">
            <a:xfrm>
              <a:off x="3224086" y="530112"/>
              <a:ext cx="2625725" cy="189547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6" name="Freeform 12">
              <a:extLst>
                <a:ext uri="{FF2B5EF4-FFF2-40B4-BE49-F238E27FC236}">
                  <a16:creationId xmlns:a16="http://schemas.microsoft.com/office/drawing/2014/main" id="{94E15182-EF13-487D-8F4B-73B4D31A8471}"/>
                </a:ext>
              </a:extLst>
            </p:cNvPr>
            <p:cNvSpPr>
              <a:spLocks/>
            </p:cNvSpPr>
            <p:nvPr/>
          </p:nvSpPr>
          <p:spPr bwMode="auto">
            <a:xfrm>
              <a:off x="3905123" y="2546237"/>
              <a:ext cx="1257300" cy="322262"/>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7" name="Freeform 13">
              <a:extLst>
                <a:ext uri="{FF2B5EF4-FFF2-40B4-BE49-F238E27FC236}">
                  <a16:creationId xmlns:a16="http://schemas.microsoft.com/office/drawing/2014/main" id="{39145E53-7803-48F6-AE33-959406DED939}"/>
                </a:ext>
              </a:extLst>
            </p:cNvPr>
            <p:cNvSpPr>
              <a:spLocks/>
            </p:cNvSpPr>
            <p:nvPr/>
          </p:nvSpPr>
          <p:spPr bwMode="auto">
            <a:xfrm>
              <a:off x="4378198" y="2546237"/>
              <a:ext cx="784225" cy="322262"/>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8" name="Rectangle 14">
              <a:extLst>
                <a:ext uri="{FF2B5EF4-FFF2-40B4-BE49-F238E27FC236}">
                  <a16:creationId xmlns:a16="http://schemas.microsoft.com/office/drawing/2014/main" id="{69D7886A-C0A8-4FDD-ACA9-8700372CAD70}"/>
                </a:ext>
              </a:extLst>
            </p:cNvPr>
            <p:cNvSpPr>
              <a:spLocks noChangeArrowheads="1"/>
            </p:cNvSpPr>
            <p:nvPr/>
          </p:nvSpPr>
          <p:spPr bwMode="auto">
            <a:xfrm>
              <a:off x="3492373" y="796812"/>
              <a:ext cx="728663" cy="266700"/>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9" name="Rectangle 15">
              <a:extLst>
                <a:ext uri="{FF2B5EF4-FFF2-40B4-BE49-F238E27FC236}">
                  <a16:creationId xmlns:a16="http://schemas.microsoft.com/office/drawing/2014/main" id="{3674310B-3791-4D36-80D6-05C11BB67400}"/>
                </a:ext>
              </a:extLst>
            </p:cNvPr>
            <p:cNvSpPr>
              <a:spLocks noChangeArrowheads="1"/>
            </p:cNvSpPr>
            <p:nvPr/>
          </p:nvSpPr>
          <p:spPr bwMode="auto">
            <a:xfrm>
              <a:off x="3492373" y="1063512"/>
              <a:ext cx="728663" cy="1069975"/>
            </a:xfrm>
            <a:prstGeom prst="rect">
              <a:avLst/>
            </a:prstGeom>
            <a:solidFill>
              <a:srgbClr val="3C4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0" name="Rectangle 16">
              <a:extLst>
                <a:ext uri="{FF2B5EF4-FFF2-40B4-BE49-F238E27FC236}">
                  <a16:creationId xmlns:a16="http://schemas.microsoft.com/office/drawing/2014/main" id="{CAEC2785-2B81-497C-9ED0-60D02ED07D4C}"/>
                </a:ext>
              </a:extLst>
            </p:cNvPr>
            <p:cNvSpPr>
              <a:spLocks noChangeArrowheads="1"/>
            </p:cNvSpPr>
            <p:nvPr/>
          </p:nvSpPr>
          <p:spPr bwMode="auto">
            <a:xfrm>
              <a:off x="3613023" y="1185750"/>
              <a:ext cx="485775" cy="219075"/>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1" name="Rectangle 17">
              <a:extLst>
                <a:ext uri="{FF2B5EF4-FFF2-40B4-BE49-F238E27FC236}">
                  <a16:creationId xmlns:a16="http://schemas.microsoft.com/office/drawing/2014/main" id="{3B275EE6-5093-4946-8407-F2C0F62FD7DF}"/>
                </a:ext>
              </a:extLst>
            </p:cNvPr>
            <p:cNvSpPr>
              <a:spLocks noChangeArrowheads="1"/>
            </p:cNvSpPr>
            <p:nvPr/>
          </p:nvSpPr>
          <p:spPr bwMode="auto">
            <a:xfrm>
              <a:off x="3613023" y="1550875"/>
              <a:ext cx="485775" cy="217487"/>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2" name="Rectangle 18">
              <a:extLst>
                <a:ext uri="{FF2B5EF4-FFF2-40B4-BE49-F238E27FC236}">
                  <a16:creationId xmlns:a16="http://schemas.microsoft.com/office/drawing/2014/main" id="{A877B60B-82B3-4357-B77D-A9C5DF6F3B30}"/>
                </a:ext>
              </a:extLst>
            </p:cNvPr>
            <p:cNvSpPr>
              <a:spLocks noChangeArrowheads="1"/>
            </p:cNvSpPr>
            <p:nvPr/>
          </p:nvSpPr>
          <p:spPr bwMode="auto">
            <a:xfrm>
              <a:off x="3613023" y="1890600"/>
              <a:ext cx="485775" cy="122237"/>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3" name="Rectangle 19">
              <a:extLst>
                <a:ext uri="{FF2B5EF4-FFF2-40B4-BE49-F238E27FC236}">
                  <a16:creationId xmlns:a16="http://schemas.microsoft.com/office/drawing/2014/main" id="{172D7B73-5358-4D45-AF14-AFDB3BE6CFB3}"/>
                </a:ext>
              </a:extLst>
            </p:cNvPr>
            <p:cNvSpPr>
              <a:spLocks noChangeArrowheads="1"/>
            </p:cNvSpPr>
            <p:nvPr/>
          </p:nvSpPr>
          <p:spPr bwMode="auto">
            <a:xfrm>
              <a:off x="4513136" y="1088912"/>
              <a:ext cx="898525" cy="73025"/>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C543"/>
                </a:solidFill>
                <a:latin typeface="+mn-ea"/>
              </a:endParaRPr>
            </a:p>
          </p:txBody>
        </p:sp>
        <p:sp>
          <p:nvSpPr>
            <p:cNvPr id="74" name="Rectangle 20">
              <a:extLst>
                <a:ext uri="{FF2B5EF4-FFF2-40B4-BE49-F238E27FC236}">
                  <a16:creationId xmlns:a16="http://schemas.microsoft.com/office/drawing/2014/main" id="{CE08E12D-2952-4906-A395-9FDCFD997982}"/>
                </a:ext>
              </a:extLst>
            </p:cNvPr>
            <p:cNvSpPr>
              <a:spLocks noChangeArrowheads="1"/>
            </p:cNvSpPr>
            <p:nvPr/>
          </p:nvSpPr>
          <p:spPr bwMode="auto">
            <a:xfrm>
              <a:off x="4513136" y="1282587"/>
              <a:ext cx="898525" cy="73025"/>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5" name="Rectangle 21">
              <a:extLst>
                <a:ext uri="{FF2B5EF4-FFF2-40B4-BE49-F238E27FC236}">
                  <a16:creationId xmlns:a16="http://schemas.microsoft.com/office/drawing/2014/main" id="{F85147C6-4464-4279-8690-12AD251AF314}"/>
                </a:ext>
              </a:extLst>
            </p:cNvPr>
            <p:cNvSpPr>
              <a:spLocks noChangeArrowheads="1"/>
            </p:cNvSpPr>
            <p:nvPr/>
          </p:nvSpPr>
          <p:spPr bwMode="auto">
            <a:xfrm>
              <a:off x="4513136" y="1477850"/>
              <a:ext cx="898525" cy="73025"/>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6" name="Rectangle 22">
              <a:extLst>
                <a:ext uri="{FF2B5EF4-FFF2-40B4-BE49-F238E27FC236}">
                  <a16:creationId xmlns:a16="http://schemas.microsoft.com/office/drawing/2014/main" id="{09E7AEB2-784F-4257-8BB0-429683C25C47}"/>
                </a:ext>
              </a:extLst>
            </p:cNvPr>
            <p:cNvSpPr>
              <a:spLocks noChangeArrowheads="1"/>
            </p:cNvSpPr>
            <p:nvPr/>
          </p:nvSpPr>
          <p:spPr bwMode="auto">
            <a:xfrm>
              <a:off x="4513136" y="1671525"/>
              <a:ext cx="898525" cy="73025"/>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7" name="Rectangle 23">
              <a:extLst>
                <a:ext uri="{FF2B5EF4-FFF2-40B4-BE49-F238E27FC236}">
                  <a16:creationId xmlns:a16="http://schemas.microsoft.com/office/drawing/2014/main" id="{CABB7C00-AEB4-4B19-B732-A155C0E1CFD0}"/>
                </a:ext>
              </a:extLst>
            </p:cNvPr>
            <p:cNvSpPr>
              <a:spLocks noChangeArrowheads="1"/>
            </p:cNvSpPr>
            <p:nvPr/>
          </p:nvSpPr>
          <p:spPr bwMode="auto">
            <a:xfrm>
              <a:off x="4513136" y="1866787"/>
              <a:ext cx="898525" cy="73025"/>
            </a:xfrm>
            <a:prstGeom prst="rect">
              <a:avLst/>
            </a:prstGeom>
            <a:solidFill>
              <a:srgbClr val="FFC543"/>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FFC000"/>
                </a:solidFill>
                <a:latin typeface="+mn-ea"/>
              </a:endParaRPr>
            </a:p>
          </p:txBody>
        </p:sp>
        <p:sp>
          <p:nvSpPr>
            <p:cNvPr id="78" name="Rectangle 25">
              <a:extLst>
                <a:ext uri="{FF2B5EF4-FFF2-40B4-BE49-F238E27FC236}">
                  <a16:creationId xmlns:a16="http://schemas.microsoft.com/office/drawing/2014/main" id="{19A98A4A-2B8E-417B-A18C-CC8C01FCCB17}"/>
                </a:ext>
              </a:extLst>
            </p:cNvPr>
            <p:cNvSpPr>
              <a:spLocks noChangeArrowheads="1"/>
            </p:cNvSpPr>
            <p:nvPr/>
          </p:nvSpPr>
          <p:spPr bwMode="auto">
            <a:xfrm>
              <a:off x="1966786" y="2747850"/>
              <a:ext cx="231775" cy="146050"/>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9" name="Rectangle 26">
              <a:extLst>
                <a:ext uri="{FF2B5EF4-FFF2-40B4-BE49-F238E27FC236}">
                  <a16:creationId xmlns:a16="http://schemas.microsoft.com/office/drawing/2014/main" id="{9F5FCA9B-7823-48F6-B6E0-898C5916C36E}"/>
                </a:ext>
              </a:extLst>
            </p:cNvPr>
            <p:cNvSpPr>
              <a:spLocks noChangeArrowheads="1"/>
            </p:cNvSpPr>
            <p:nvPr/>
          </p:nvSpPr>
          <p:spPr bwMode="auto">
            <a:xfrm>
              <a:off x="2198561" y="2473212"/>
              <a:ext cx="223838" cy="420687"/>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0" name="Rectangle 27">
              <a:extLst>
                <a:ext uri="{FF2B5EF4-FFF2-40B4-BE49-F238E27FC236}">
                  <a16:creationId xmlns:a16="http://schemas.microsoft.com/office/drawing/2014/main" id="{3DBB160D-B90C-4987-82B2-EC9F5A3AB658}"/>
                </a:ext>
              </a:extLst>
            </p:cNvPr>
            <p:cNvSpPr>
              <a:spLocks noChangeArrowheads="1"/>
            </p:cNvSpPr>
            <p:nvPr/>
          </p:nvSpPr>
          <p:spPr bwMode="auto">
            <a:xfrm>
              <a:off x="2422398" y="2060462"/>
              <a:ext cx="231775" cy="833437"/>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1" name="Rectangle 28">
              <a:extLst>
                <a:ext uri="{FF2B5EF4-FFF2-40B4-BE49-F238E27FC236}">
                  <a16:creationId xmlns:a16="http://schemas.microsoft.com/office/drawing/2014/main" id="{9AEF7D62-CC78-4CF7-A681-DFAED8A55308}"/>
                </a:ext>
              </a:extLst>
            </p:cNvPr>
            <p:cNvSpPr>
              <a:spLocks noChangeArrowheads="1"/>
            </p:cNvSpPr>
            <p:nvPr/>
          </p:nvSpPr>
          <p:spPr bwMode="auto">
            <a:xfrm>
              <a:off x="2654173" y="1763600"/>
              <a:ext cx="230188" cy="1130300"/>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2" name="Rectangle 29">
              <a:extLst>
                <a:ext uri="{FF2B5EF4-FFF2-40B4-BE49-F238E27FC236}">
                  <a16:creationId xmlns:a16="http://schemas.microsoft.com/office/drawing/2014/main" id="{858F3230-F140-460E-AF9F-43C6FEF4B3B0}"/>
                </a:ext>
              </a:extLst>
            </p:cNvPr>
            <p:cNvSpPr>
              <a:spLocks noChangeArrowheads="1"/>
            </p:cNvSpPr>
            <p:nvPr/>
          </p:nvSpPr>
          <p:spPr bwMode="auto">
            <a:xfrm>
              <a:off x="2884361" y="2406537"/>
              <a:ext cx="225425" cy="487362"/>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3" name="Rectangle 30">
              <a:extLst>
                <a:ext uri="{FF2B5EF4-FFF2-40B4-BE49-F238E27FC236}">
                  <a16:creationId xmlns:a16="http://schemas.microsoft.com/office/drawing/2014/main" id="{97729AD7-B87B-47ED-84E9-D5FE9B68A3D8}"/>
                </a:ext>
              </a:extLst>
            </p:cNvPr>
            <p:cNvSpPr>
              <a:spLocks noChangeArrowheads="1"/>
            </p:cNvSpPr>
            <p:nvPr/>
          </p:nvSpPr>
          <p:spPr bwMode="auto">
            <a:xfrm>
              <a:off x="3109786" y="2692287"/>
              <a:ext cx="230188" cy="201612"/>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4" name="Rectangle 32">
              <a:extLst>
                <a:ext uri="{FF2B5EF4-FFF2-40B4-BE49-F238E27FC236}">
                  <a16:creationId xmlns:a16="http://schemas.microsoft.com/office/drawing/2014/main" id="{5DFF5392-631A-47DF-9ACF-27365E9B808F}"/>
                </a:ext>
              </a:extLst>
            </p:cNvPr>
            <p:cNvSpPr>
              <a:spLocks noChangeArrowheads="1"/>
            </p:cNvSpPr>
            <p:nvPr/>
          </p:nvSpPr>
          <p:spPr bwMode="auto">
            <a:xfrm>
              <a:off x="6942646" y="2747850"/>
              <a:ext cx="223838" cy="146050"/>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5" name="Rectangle 33">
              <a:extLst>
                <a:ext uri="{FF2B5EF4-FFF2-40B4-BE49-F238E27FC236}">
                  <a16:creationId xmlns:a16="http://schemas.microsoft.com/office/drawing/2014/main" id="{ACCD1757-692F-4CC6-882C-CB4B60FEC84F}"/>
                </a:ext>
              </a:extLst>
            </p:cNvPr>
            <p:cNvSpPr>
              <a:spLocks noChangeArrowheads="1"/>
            </p:cNvSpPr>
            <p:nvPr/>
          </p:nvSpPr>
          <p:spPr bwMode="auto">
            <a:xfrm>
              <a:off x="6710871" y="2473212"/>
              <a:ext cx="231775" cy="420687"/>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6" name="Rectangle 34">
              <a:extLst>
                <a:ext uri="{FF2B5EF4-FFF2-40B4-BE49-F238E27FC236}">
                  <a16:creationId xmlns:a16="http://schemas.microsoft.com/office/drawing/2014/main" id="{D5E46153-AD8E-4C84-A5B2-E9B10F872614}"/>
                </a:ext>
              </a:extLst>
            </p:cNvPr>
            <p:cNvSpPr>
              <a:spLocks noChangeArrowheads="1"/>
            </p:cNvSpPr>
            <p:nvPr/>
          </p:nvSpPr>
          <p:spPr bwMode="auto">
            <a:xfrm>
              <a:off x="6480683" y="2060462"/>
              <a:ext cx="230188" cy="833437"/>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7" name="Rectangle 35">
              <a:extLst>
                <a:ext uri="{FF2B5EF4-FFF2-40B4-BE49-F238E27FC236}">
                  <a16:creationId xmlns:a16="http://schemas.microsoft.com/office/drawing/2014/main" id="{BD313A7E-4421-47C7-97DD-CC6FC883FE20}"/>
                </a:ext>
              </a:extLst>
            </p:cNvPr>
            <p:cNvSpPr>
              <a:spLocks noChangeArrowheads="1"/>
            </p:cNvSpPr>
            <p:nvPr/>
          </p:nvSpPr>
          <p:spPr bwMode="auto">
            <a:xfrm>
              <a:off x="6255258" y="1763600"/>
              <a:ext cx="225425" cy="1130300"/>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8" name="Rectangle 36">
              <a:extLst>
                <a:ext uri="{FF2B5EF4-FFF2-40B4-BE49-F238E27FC236}">
                  <a16:creationId xmlns:a16="http://schemas.microsoft.com/office/drawing/2014/main" id="{C8B2A859-9045-4699-87DF-A0EAF09565CB}"/>
                </a:ext>
              </a:extLst>
            </p:cNvPr>
            <p:cNvSpPr>
              <a:spLocks noChangeArrowheads="1"/>
            </p:cNvSpPr>
            <p:nvPr/>
          </p:nvSpPr>
          <p:spPr bwMode="auto">
            <a:xfrm>
              <a:off x="6025071" y="2406537"/>
              <a:ext cx="230188" cy="487362"/>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89" name="Rectangle 37">
              <a:extLst>
                <a:ext uri="{FF2B5EF4-FFF2-40B4-BE49-F238E27FC236}">
                  <a16:creationId xmlns:a16="http://schemas.microsoft.com/office/drawing/2014/main" id="{7B35E4D3-7907-40CD-963B-D4B9B8135041}"/>
                </a:ext>
              </a:extLst>
            </p:cNvPr>
            <p:cNvSpPr>
              <a:spLocks noChangeArrowheads="1"/>
            </p:cNvSpPr>
            <p:nvPr/>
          </p:nvSpPr>
          <p:spPr bwMode="auto">
            <a:xfrm>
              <a:off x="5793296" y="2692287"/>
              <a:ext cx="231775" cy="201612"/>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grpSp>
      <p:sp>
        <p:nvSpPr>
          <p:cNvPr id="92" name="矩形 91">
            <a:extLst>
              <a:ext uri="{FF2B5EF4-FFF2-40B4-BE49-F238E27FC236}">
                <a16:creationId xmlns:a16="http://schemas.microsoft.com/office/drawing/2014/main" id="{830E4168-15AA-4CDB-87A1-012A39D658F3}"/>
              </a:ext>
            </a:extLst>
          </p:cNvPr>
          <p:cNvSpPr/>
          <p:nvPr/>
        </p:nvSpPr>
        <p:spPr>
          <a:xfrm>
            <a:off x="2394024" y="1978012"/>
            <a:ext cx="8382998" cy="652401"/>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4">
            <a:extLst>
              <a:ext uri="{FF2B5EF4-FFF2-40B4-BE49-F238E27FC236}">
                <a16:creationId xmlns:a16="http://schemas.microsoft.com/office/drawing/2014/main" id="{AC12EAD2-6587-4666-B374-0E463B072666}"/>
              </a:ext>
            </a:extLst>
          </p:cNvPr>
          <p:cNvSpPr>
            <a:spLocks noChangeArrowheads="1"/>
          </p:cNvSpPr>
          <p:nvPr/>
        </p:nvSpPr>
        <p:spPr bwMode="auto">
          <a:xfrm>
            <a:off x="838967" y="1849547"/>
            <a:ext cx="1787235" cy="1081731"/>
          </a:xfrm>
          <a:prstGeom prst="rect">
            <a:avLst/>
          </a:prstGeom>
          <a:solidFill>
            <a:srgbClr val="10A47A"/>
          </a:solidFill>
          <a:ln>
            <a:noFill/>
          </a:ln>
          <a:effectLst>
            <a:outerShdw blurRad="50800" dist="38100" dir="5400000" algn="t" rotWithShape="0">
              <a:prstClr val="black">
                <a:alpha val="40000"/>
              </a:prstClr>
            </a:outerShdw>
          </a:effectLst>
          <a:extLst/>
        </p:spPr>
        <p:txBody>
          <a:bodyPr wrap="square" lIns="72000" tIns="72000" rIns="72000" bIns="72000" anchor="ctr">
            <a:noAutofit/>
          </a:bodyPr>
          <a:lstStyle>
            <a:lvl1pPr marL="182563" indent="-182563">
              <a:defRPr kumimoji="1">
                <a:solidFill>
                  <a:schemeClr val="tx1"/>
                </a:solidFill>
                <a:latin typeface="Century Gothic" panose="020B0502020202020204" pitchFamily="34" charset="0"/>
                <a:ea typeface="新細明體" panose="02020500000000000000" pitchFamily="18" charset="-120"/>
              </a:defRPr>
            </a:lvl1pPr>
            <a:lvl2pPr>
              <a:defRPr kumimoji="1">
                <a:solidFill>
                  <a:schemeClr val="tx1"/>
                </a:solidFill>
                <a:latin typeface="Century Gothic" panose="020B0502020202020204" pitchFamily="34" charset="0"/>
                <a:ea typeface="新細明體" panose="02020500000000000000" pitchFamily="18" charset="-120"/>
              </a:defRPr>
            </a:lvl2pPr>
            <a:lvl3pPr>
              <a:defRPr kumimoji="1">
                <a:solidFill>
                  <a:schemeClr val="tx1"/>
                </a:solidFill>
                <a:latin typeface="Century Gothic" panose="020B0502020202020204" pitchFamily="34" charset="0"/>
                <a:ea typeface="新細明體" panose="02020500000000000000" pitchFamily="18" charset="-120"/>
              </a:defRPr>
            </a:lvl3pPr>
            <a:lvl4pPr>
              <a:defRPr kumimoji="1">
                <a:solidFill>
                  <a:schemeClr val="tx1"/>
                </a:solidFill>
                <a:latin typeface="Century Gothic" panose="020B0502020202020204" pitchFamily="34" charset="0"/>
                <a:ea typeface="新細明體" panose="02020500000000000000" pitchFamily="18" charset="-120"/>
              </a:defRPr>
            </a:lvl4pPr>
            <a:lvl5pPr>
              <a:defRPr kumimoji="1">
                <a:solidFill>
                  <a:schemeClr val="tx1"/>
                </a:solidFill>
                <a:latin typeface="Century Gothic" panose="020B0502020202020204" pitchFamily="34" charset="0"/>
                <a:ea typeface="新細明體" panose="02020500000000000000" pitchFamily="18" charset="-120"/>
              </a:defRPr>
            </a:lvl5pPr>
            <a:lvl6pPr marL="22844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6pPr>
            <a:lvl7pPr marL="27416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7pPr>
            <a:lvl8pPr marL="31988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8pPr>
            <a:lvl9pPr marL="3656013" indent="1588" defTabSz="912813" eaLnBrk="0" fontAlgn="base" hangingPunct="0">
              <a:spcBef>
                <a:spcPct val="0"/>
              </a:spcBef>
              <a:spcAft>
                <a:spcPct val="0"/>
              </a:spcAft>
              <a:defRPr kumimoji="1">
                <a:solidFill>
                  <a:schemeClr val="tx1"/>
                </a:solidFill>
                <a:latin typeface="Century Gothic" panose="020B0502020202020204" pitchFamily="34" charset="0"/>
                <a:ea typeface="新細明體" panose="02020500000000000000" pitchFamily="18" charset="-120"/>
              </a:defRPr>
            </a:lvl9pPr>
          </a:lstStyle>
          <a:p>
            <a:pPr marL="0" indent="0" algn="ctr"/>
            <a:r>
              <a:rPr lang="zh-TW" altLang="en-US" b="1" dirty="0">
                <a:solidFill>
                  <a:schemeClr val="bg1"/>
                </a:solidFill>
                <a:latin typeface="+mn-ea"/>
                <a:ea typeface="+mn-ea"/>
                <a:cs typeface="Times New Roman" panose="02020603050405020304" pitchFamily="18" charset="0"/>
              </a:rPr>
              <a:t>依設定繳交方式完成勾選</a:t>
            </a:r>
            <a:endParaRPr lang="en-US" altLang="zh-TW" b="1" dirty="0">
              <a:solidFill>
                <a:schemeClr val="bg1"/>
              </a:solidFill>
              <a:latin typeface="+mn-ea"/>
              <a:ea typeface="+mn-ea"/>
              <a:cs typeface="Times New Roman" panose="02020603050405020304" pitchFamily="18" charset="0"/>
            </a:endParaRPr>
          </a:p>
          <a:p>
            <a:pPr marL="0" indent="0" algn="ctr"/>
            <a:r>
              <a:rPr lang="zh-TW" altLang="en-US" b="1" dirty="0">
                <a:solidFill>
                  <a:schemeClr val="bg1"/>
                </a:solidFill>
                <a:latin typeface="+mn-ea"/>
                <a:ea typeface="+mn-ea"/>
                <a:cs typeface="Times New Roman" panose="02020603050405020304" pitchFamily="18" charset="0"/>
              </a:rPr>
              <a:t>或上傳</a:t>
            </a:r>
            <a:r>
              <a:rPr lang="en-US" altLang="zh-TW" b="1" dirty="0">
                <a:solidFill>
                  <a:schemeClr val="bg1"/>
                </a:solidFill>
                <a:latin typeface="+mn-ea"/>
                <a:ea typeface="+mn-ea"/>
                <a:cs typeface="Times New Roman" panose="02020603050405020304" pitchFamily="18" charset="0"/>
              </a:rPr>
              <a:t>PDF</a:t>
            </a:r>
          </a:p>
        </p:txBody>
      </p:sp>
      <p:sp>
        <p:nvSpPr>
          <p:cNvPr id="96" name="矩形 95"/>
          <p:cNvSpPr/>
          <p:nvPr/>
        </p:nvSpPr>
        <p:spPr>
          <a:xfrm>
            <a:off x="6454667" y="3264822"/>
            <a:ext cx="3580137" cy="377033"/>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文字方塊 93">
            <a:extLst>
              <a:ext uri="{FF2B5EF4-FFF2-40B4-BE49-F238E27FC236}">
                <a16:creationId xmlns:a16="http://schemas.microsoft.com/office/drawing/2014/main" id="{7C675710-31BD-45BF-B428-70A219697D63}"/>
              </a:ext>
            </a:extLst>
          </p:cNvPr>
          <p:cNvSpPr txBox="1"/>
          <p:nvPr/>
        </p:nvSpPr>
        <p:spPr>
          <a:xfrm>
            <a:off x="9733687" y="2579211"/>
            <a:ext cx="1978913" cy="648000"/>
          </a:xfrm>
          <a:prstGeom prst="rect">
            <a:avLst/>
          </a:prstGeom>
          <a:solidFill>
            <a:srgbClr val="10A47A"/>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1">
            <a:schemeClr val="accent2"/>
          </a:lnRef>
          <a:fillRef idx="2">
            <a:schemeClr val="accent2"/>
          </a:fillRef>
          <a:effectRef idx="1">
            <a:schemeClr val="accent2"/>
          </a:effectRef>
          <a:fontRef idx="minor">
            <a:schemeClr val="dk1"/>
          </a:fontRef>
        </p:style>
        <p:txBody>
          <a:bodyPr wrap="square" lIns="72000" rIns="72000" anchor="ctr">
            <a:noAutofit/>
          </a:bodyPr>
          <a:lstStyle/>
          <a:p>
            <a:r>
              <a:rPr lang="zh-TW" altLang="en-US" b="1" dirty="0">
                <a:solidFill>
                  <a:schemeClr val="bg1"/>
                </a:solidFill>
                <a:latin typeface="+mn-ea"/>
                <a:cs typeface="Arial" pitchFamily="34" charset="0"/>
              </a:rPr>
              <a:t>選擇檔案後，務必點選「上傳」鍵</a:t>
            </a:r>
            <a:endParaRPr lang="ko-KR" altLang="en-US" b="1" dirty="0">
              <a:solidFill>
                <a:schemeClr val="bg1"/>
              </a:solidFill>
              <a:latin typeface="+mn-ea"/>
              <a:cs typeface="Arial" pitchFamily="34" charset="0"/>
            </a:endParaRPr>
          </a:p>
        </p:txBody>
      </p:sp>
      <p:pic>
        <p:nvPicPr>
          <p:cNvPr id="95" name="圖片 94">
            <a:extLst>
              <a:ext uri="{FF2B5EF4-FFF2-40B4-BE49-F238E27FC236}">
                <a16:creationId xmlns:a16="http://schemas.microsoft.com/office/drawing/2014/main" id="{595611C5-C01E-4B45-9E36-4B73CDDF0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051" y="3133344"/>
            <a:ext cx="562946" cy="562946"/>
          </a:xfrm>
          <a:prstGeom prst="rect">
            <a:avLst/>
          </a:prstGeom>
        </p:spPr>
      </p:pic>
      <p:sp>
        <p:nvSpPr>
          <p:cNvPr id="3" name="投影片編號版面配置區 2"/>
          <p:cNvSpPr>
            <a:spLocks noGrp="1"/>
          </p:cNvSpPr>
          <p:nvPr>
            <p:ph type="sldNum" sz="quarter" idx="12"/>
          </p:nvPr>
        </p:nvSpPr>
        <p:spPr/>
        <p:txBody>
          <a:bodyPr/>
          <a:lstStyle/>
          <a:p>
            <a:fld id="{4C21DA63-2B3C-45C3-B269-CB67831E9283}" type="slidenum">
              <a:rPr lang="zh-TW" altLang="en-US" smtClean="0"/>
              <a:pPr/>
              <a:t>8</a:t>
            </a:fld>
            <a:endParaRPr lang="zh-TW" altLang="en-US"/>
          </a:p>
        </p:txBody>
      </p:sp>
      <p:pic>
        <p:nvPicPr>
          <p:cNvPr id="97" name="圖片 96">
            <a:extLst>
              <a:ext uri="{FF2B5EF4-FFF2-40B4-BE49-F238E27FC236}">
                <a16:creationId xmlns:a16="http://schemas.microsoft.com/office/drawing/2014/main" id="{595611C5-C01E-4B45-9E36-4B73CDDF0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28" y="2610364"/>
            <a:ext cx="562946" cy="562946"/>
          </a:xfrm>
          <a:prstGeom prst="rect">
            <a:avLst/>
          </a:prstGeom>
        </p:spPr>
      </p:pic>
    </p:spTree>
    <p:extLst>
      <p:ext uri="{BB962C8B-B14F-4D97-AF65-F5344CB8AC3E}">
        <p14:creationId xmlns:p14="http://schemas.microsoft.com/office/powerpoint/2010/main" val="250163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preferRelativeResize="0">
            <a:picLocks/>
          </p:cNvPicPr>
          <p:nvPr/>
        </p:nvPicPr>
        <p:blipFill>
          <a:blip r:embed="rId2" cstate="hqprint">
            <a:extLst>
              <a:ext uri="{28A0092B-C50C-407E-A947-70E740481C1C}">
                <a14:useLocalDpi xmlns:a14="http://schemas.microsoft.com/office/drawing/2010/main" val="0"/>
              </a:ext>
            </a:extLst>
          </a:blip>
          <a:stretch>
            <a:fillRect/>
          </a:stretch>
        </p:blipFill>
        <p:spPr>
          <a:xfrm>
            <a:off x="551498" y="864395"/>
            <a:ext cx="4994356" cy="5600862"/>
          </a:xfrm>
          <a:prstGeom prst="rect">
            <a:avLst/>
          </a:prstGeom>
          <a:effectLst>
            <a:outerShdw blurRad="50800" dist="38100" dir="2700000" algn="tl" rotWithShape="0">
              <a:prstClr val="black">
                <a:alpha val="40000"/>
              </a:prstClr>
            </a:outerShdw>
          </a:effectLst>
        </p:spPr>
      </p:pic>
      <p:pic>
        <p:nvPicPr>
          <p:cNvPr id="18" name="圖片 17"/>
          <p:cNvPicPr preferRelativeResize="0">
            <a:picLocks/>
          </p:cNvPicPr>
          <p:nvPr/>
        </p:nvPicPr>
        <p:blipFill rotWithShape="1">
          <a:blip r:embed="rId3">
            <a:extLst>
              <a:ext uri="{28A0092B-C50C-407E-A947-70E740481C1C}">
                <a14:useLocalDpi xmlns:a14="http://schemas.microsoft.com/office/drawing/2010/main" val="0"/>
              </a:ext>
            </a:extLst>
          </a:blip>
          <a:srcRect t="-1" b="18553"/>
          <a:stretch/>
        </p:blipFill>
        <p:spPr>
          <a:xfrm>
            <a:off x="5656196" y="3494037"/>
            <a:ext cx="5793786" cy="2936201"/>
          </a:xfrm>
          <a:prstGeom prst="rect">
            <a:avLst/>
          </a:prstGeom>
          <a:effectLst>
            <a:outerShdw blurRad="50800" dist="38100" dir="2700000" algn="tl" rotWithShape="0">
              <a:prstClr val="black">
                <a:alpha val="40000"/>
              </a:prstClr>
            </a:outerShdw>
          </a:effectLst>
        </p:spPr>
      </p:pic>
      <p:sp>
        <p:nvSpPr>
          <p:cNvPr id="37" name="矩形 36">
            <a:extLst>
              <a:ext uri="{FF2B5EF4-FFF2-40B4-BE49-F238E27FC236}">
                <a16:creationId xmlns:a16="http://schemas.microsoft.com/office/drawing/2014/main" id="{C7193173-DEBB-4F79-AD02-0D4A7862FAD4}"/>
              </a:ext>
            </a:extLst>
          </p:cNvPr>
          <p:cNvSpPr/>
          <p:nvPr/>
        </p:nvSpPr>
        <p:spPr>
          <a:xfrm>
            <a:off x="3541980" y="773336"/>
            <a:ext cx="1319262" cy="361329"/>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FFCF20B9-46C6-4535-B2F8-CCCD1894A18D}"/>
              </a:ext>
            </a:extLst>
          </p:cNvPr>
          <p:cNvGrpSpPr/>
          <p:nvPr/>
        </p:nvGrpSpPr>
        <p:grpSpPr>
          <a:xfrm>
            <a:off x="5719449" y="1101165"/>
            <a:ext cx="5665225" cy="618600"/>
            <a:chOff x="515965" y="1037462"/>
            <a:chExt cx="5665225" cy="618600"/>
          </a:xfrm>
        </p:grpSpPr>
        <p:grpSp>
          <p:nvGrpSpPr>
            <p:cNvPr id="3" name="群組 2">
              <a:extLst>
                <a:ext uri="{FF2B5EF4-FFF2-40B4-BE49-F238E27FC236}">
                  <a16:creationId xmlns:a16="http://schemas.microsoft.com/office/drawing/2014/main" id="{D480232C-B85F-4DDF-85CF-ED1B98BCFC2D}"/>
                </a:ext>
              </a:extLst>
            </p:cNvPr>
            <p:cNvGrpSpPr/>
            <p:nvPr/>
          </p:nvGrpSpPr>
          <p:grpSpPr>
            <a:xfrm>
              <a:off x="515965" y="1037462"/>
              <a:ext cx="5665225" cy="618600"/>
              <a:chOff x="616999" y="1298772"/>
              <a:chExt cx="5665225" cy="618600"/>
            </a:xfrm>
          </p:grpSpPr>
          <p:sp>
            <p:nvSpPr>
              <p:cNvPr id="13" name="Google Shape;1010;p28">
                <a:extLst>
                  <a:ext uri="{FF2B5EF4-FFF2-40B4-BE49-F238E27FC236}">
                    <a16:creationId xmlns:a16="http://schemas.microsoft.com/office/drawing/2014/main" id="{F26FDA2D-3D78-40E1-88A4-E179F9ED6481}"/>
                  </a:ext>
                </a:extLst>
              </p:cNvPr>
              <p:cNvSpPr/>
              <p:nvPr/>
            </p:nvSpPr>
            <p:spPr>
              <a:xfrm>
                <a:off x="1062224" y="1338072"/>
                <a:ext cx="5220000" cy="540000"/>
              </a:xfrm>
              <a:prstGeom prst="rect">
                <a:avLst/>
              </a:prstGeom>
              <a:solidFill>
                <a:schemeClr val="tx2">
                  <a:lumMod val="40000"/>
                  <a:lumOff val="60000"/>
                  <a:alpha val="56470"/>
                </a:schemeClr>
              </a:solidFill>
              <a:ln>
                <a:noFill/>
              </a:ln>
            </p:spPr>
            <p:txBody>
              <a:bodyPr spcFirstLastPara="1" wrap="square" lIns="91425" tIns="91425" rIns="91425" bIns="91425" anchor="ctr" anchorCtr="0">
                <a:noAutofit/>
              </a:bodyPr>
              <a:lstStyle/>
              <a:p>
                <a:pPr lvl="0" algn="ctr"/>
                <a:r>
                  <a:rPr lang="zh-TW" altLang="en-US" sz="2800" dirty="0">
                    <a:solidFill>
                      <a:schemeClr val="dk1"/>
                    </a:solidFill>
                    <a:latin typeface="華康華綜體W5" panose="02000509000000000000" pitchFamily="49" charset="-120"/>
                    <a:ea typeface="華康華綜體W5" panose="02000509000000000000" pitchFamily="49" charset="-120"/>
                  </a:rPr>
                  <a:t>勾選使用高中學習歷程資料庫</a:t>
                </a:r>
              </a:p>
            </p:txBody>
          </p:sp>
          <p:sp>
            <p:nvSpPr>
              <p:cNvPr id="14" name="Google Shape;1012;p28">
                <a:extLst>
                  <a:ext uri="{FF2B5EF4-FFF2-40B4-BE49-F238E27FC236}">
                    <a16:creationId xmlns:a16="http://schemas.microsoft.com/office/drawing/2014/main" id="{6EAF3C6C-0F5A-457E-93CB-8085F334AC4A}"/>
                  </a:ext>
                </a:extLst>
              </p:cNvPr>
              <p:cNvSpPr/>
              <p:nvPr/>
            </p:nvSpPr>
            <p:spPr>
              <a:xfrm>
                <a:off x="616999" y="1298772"/>
                <a:ext cx="618600" cy="618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 name="Google Shape;774;p24">
              <a:extLst>
                <a:ext uri="{FF2B5EF4-FFF2-40B4-BE49-F238E27FC236}">
                  <a16:creationId xmlns:a16="http://schemas.microsoft.com/office/drawing/2014/main" id="{AB4EBEBA-9F1C-4DA7-9D24-F21EE483B832}"/>
                </a:ext>
              </a:extLst>
            </p:cNvPr>
            <p:cNvGrpSpPr/>
            <p:nvPr/>
          </p:nvGrpSpPr>
          <p:grpSpPr>
            <a:xfrm>
              <a:off x="639257" y="1160629"/>
              <a:ext cx="372015" cy="365111"/>
              <a:chOff x="3203214" y="2287243"/>
              <a:chExt cx="372015" cy="365111"/>
            </a:xfrm>
            <a:solidFill>
              <a:schemeClr val="bg1"/>
            </a:solidFill>
          </p:grpSpPr>
          <p:sp>
            <p:nvSpPr>
              <p:cNvPr id="5" name="Google Shape;775;p24">
                <a:extLst>
                  <a:ext uri="{FF2B5EF4-FFF2-40B4-BE49-F238E27FC236}">
                    <a16:creationId xmlns:a16="http://schemas.microsoft.com/office/drawing/2014/main" id="{6D4FC5DE-24F7-4C22-82D8-1CFB921B9712}"/>
                  </a:ext>
                </a:extLst>
              </p:cNvPr>
              <p:cNvSpPr/>
              <p:nvPr/>
            </p:nvSpPr>
            <p:spPr>
              <a:xfrm>
                <a:off x="3314744" y="2565844"/>
                <a:ext cx="149777" cy="86510"/>
              </a:xfrm>
              <a:custGeom>
                <a:avLst/>
                <a:gdLst/>
                <a:ahLst/>
                <a:cxnLst/>
                <a:rect l="l" t="t" r="r" b="b"/>
                <a:pathLst>
                  <a:path w="4382" h="2531" extrusionOk="0">
                    <a:moveTo>
                      <a:pt x="0" y="0"/>
                    </a:moveTo>
                    <a:lnTo>
                      <a:pt x="0" y="310"/>
                    </a:lnTo>
                    <a:cubicBezTo>
                      <a:pt x="0" y="715"/>
                      <a:pt x="262" y="1072"/>
                      <a:pt x="643" y="1191"/>
                    </a:cubicBezTo>
                    <a:cubicBezTo>
                      <a:pt x="762" y="2084"/>
                      <a:pt x="1471" y="2530"/>
                      <a:pt x="2179" y="2530"/>
                    </a:cubicBezTo>
                    <a:cubicBezTo>
                      <a:pt x="2888" y="2530"/>
                      <a:pt x="3596" y="2084"/>
                      <a:pt x="3715" y="1191"/>
                    </a:cubicBezTo>
                    <a:cubicBezTo>
                      <a:pt x="4120" y="1072"/>
                      <a:pt x="4382" y="715"/>
                      <a:pt x="4382" y="310"/>
                    </a:cubicBezTo>
                    <a:lnTo>
                      <a:pt x="43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6;p24">
                <a:extLst>
                  <a:ext uri="{FF2B5EF4-FFF2-40B4-BE49-F238E27FC236}">
                    <a16:creationId xmlns:a16="http://schemas.microsoft.com/office/drawing/2014/main" id="{A811E0A5-2C1A-443E-80A0-9FB7B93484F0}"/>
                  </a:ext>
                </a:extLst>
              </p:cNvPr>
              <p:cNvSpPr/>
              <p:nvPr/>
            </p:nvSpPr>
            <p:spPr>
              <a:xfrm>
                <a:off x="3228439" y="2287243"/>
                <a:ext cx="333221" cy="257444"/>
              </a:xfrm>
              <a:custGeom>
                <a:avLst/>
                <a:gdLst/>
                <a:ahLst/>
                <a:cxnLst/>
                <a:rect l="l" t="t" r="r" b="b"/>
                <a:pathLst>
                  <a:path w="9749" h="7532" extrusionOk="0">
                    <a:moveTo>
                      <a:pt x="4716" y="1293"/>
                    </a:moveTo>
                    <a:cubicBezTo>
                      <a:pt x="6097" y="1293"/>
                      <a:pt x="7216" y="2412"/>
                      <a:pt x="7216" y="3793"/>
                    </a:cubicBezTo>
                    <a:cubicBezTo>
                      <a:pt x="7216" y="3948"/>
                      <a:pt x="7094" y="4081"/>
                      <a:pt x="6943" y="4081"/>
                    </a:cubicBezTo>
                    <a:cubicBezTo>
                      <a:pt x="6931" y="4081"/>
                      <a:pt x="6919" y="4081"/>
                      <a:pt x="6907" y="4079"/>
                    </a:cubicBezTo>
                    <a:cubicBezTo>
                      <a:pt x="6895" y="4081"/>
                      <a:pt x="6882" y="4081"/>
                      <a:pt x="6870" y="4081"/>
                    </a:cubicBezTo>
                    <a:cubicBezTo>
                      <a:pt x="6720" y="4081"/>
                      <a:pt x="6597" y="3948"/>
                      <a:pt x="6597" y="3793"/>
                    </a:cubicBezTo>
                    <a:cubicBezTo>
                      <a:pt x="6597" y="2745"/>
                      <a:pt x="5740" y="1912"/>
                      <a:pt x="4716" y="1912"/>
                    </a:cubicBezTo>
                    <a:cubicBezTo>
                      <a:pt x="4287" y="1912"/>
                      <a:pt x="4287" y="1293"/>
                      <a:pt x="4716" y="1293"/>
                    </a:cubicBezTo>
                    <a:close/>
                    <a:moveTo>
                      <a:pt x="4785" y="1"/>
                    </a:moveTo>
                    <a:cubicBezTo>
                      <a:pt x="4501" y="1"/>
                      <a:pt x="4207" y="33"/>
                      <a:pt x="3906" y="102"/>
                    </a:cubicBezTo>
                    <a:cubicBezTo>
                      <a:pt x="1096" y="721"/>
                      <a:pt x="1" y="4127"/>
                      <a:pt x="1906" y="6270"/>
                    </a:cubicBezTo>
                    <a:cubicBezTo>
                      <a:pt x="2215" y="6627"/>
                      <a:pt x="2430" y="7056"/>
                      <a:pt x="2501" y="7532"/>
                    </a:cubicBezTo>
                    <a:lnTo>
                      <a:pt x="6931" y="7532"/>
                    </a:lnTo>
                    <a:cubicBezTo>
                      <a:pt x="7002" y="7056"/>
                      <a:pt x="7216" y="6603"/>
                      <a:pt x="7526" y="6246"/>
                    </a:cubicBezTo>
                    <a:cubicBezTo>
                      <a:pt x="9749" y="3762"/>
                      <a:pt x="7844" y="1"/>
                      <a:pt x="47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7;p24">
                <a:extLst>
                  <a:ext uri="{FF2B5EF4-FFF2-40B4-BE49-F238E27FC236}">
                    <a16:creationId xmlns:a16="http://schemas.microsoft.com/office/drawing/2014/main" id="{4BF67B4D-D138-4BDE-8896-461DAEC84A65}"/>
                  </a:ext>
                </a:extLst>
              </p:cNvPr>
              <p:cNvSpPr/>
              <p:nvPr/>
            </p:nvSpPr>
            <p:spPr>
              <a:xfrm>
                <a:off x="3203214" y="2416068"/>
                <a:ext cx="49698" cy="21192"/>
              </a:xfrm>
              <a:custGeom>
                <a:avLst/>
                <a:gdLst/>
                <a:ahLst/>
                <a:cxnLst/>
                <a:rect l="l" t="t" r="r" b="b"/>
                <a:pathLst>
                  <a:path w="1454" h="620" extrusionOk="0">
                    <a:moveTo>
                      <a:pt x="429" y="0"/>
                    </a:moveTo>
                    <a:cubicBezTo>
                      <a:pt x="0" y="0"/>
                      <a:pt x="0" y="619"/>
                      <a:pt x="429" y="619"/>
                    </a:cubicBezTo>
                    <a:lnTo>
                      <a:pt x="1048" y="619"/>
                    </a:lnTo>
                    <a:cubicBezTo>
                      <a:pt x="1453" y="619"/>
                      <a:pt x="1453" y="0"/>
                      <a:pt x="1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8;p24">
                <a:extLst>
                  <a:ext uri="{FF2B5EF4-FFF2-40B4-BE49-F238E27FC236}">
                    <a16:creationId xmlns:a16="http://schemas.microsoft.com/office/drawing/2014/main" id="{9260D2D1-0960-42EB-A46C-A53FF09E699B}"/>
                  </a:ext>
                </a:extLst>
              </p:cNvPr>
              <p:cNvSpPr/>
              <p:nvPr/>
            </p:nvSpPr>
            <p:spPr>
              <a:xfrm>
                <a:off x="3205470" y="2344460"/>
                <a:ext cx="45801" cy="36573"/>
              </a:xfrm>
              <a:custGeom>
                <a:avLst/>
                <a:gdLst/>
                <a:ahLst/>
                <a:cxnLst/>
                <a:rect l="l" t="t" r="r" b="b"/>
                <a:pathLst>
                  <a:path w="1340" h="1070" extrusionOk="0">
                    <a:moveTo>
                      <a:pt x="448" y="1"/>
                    </a:moveTo>
                    <a:cubicBezTo>
                      <a:pt x="202" y="1"/>
                      <a:pt x="1" y="304"/>
                      <a:pt x="220" y="524"/>
                    </a:cubicBezTo>
                    <a:lnTo>
                      <a:pt x="673" y="976"/>
                    </a:lnTo>
                    <a:cubicBezTo>
                      <a:pt x="739" y="1042"/>
                      <a:pt x="814" y="1070"/>
                      <a:pt x="886" y="1070"/>
                    </a:cubicBezTo>
                    <a:cubicBezTo>
                      <a:pt x="1127" y="1070"/>
                      <a:pt x="1339" y="762"/>
                      <a:pt x="1101" y="524"/>
                    </a:cubicBezTo>
                    <a:lnTo>
                      <a:pt x="673" y="95"/>
                    </a:lnTo>
                    <a:cubicBezTo>
                      <a:pt x="601" y="28"/>
                      <a:pt x="522" y="1"/>
                      <a:pt x="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9;p24">
                <a:extLst>
                  <a:ext uri="{FF2B5EF4-FFF2-40B4-BE49-F238E27FC236}">
                    <a16:creationId xmlns:a16="http://schemas.microsoft.com/office/drawing/2014/main" id="{EB5324A8-9990-45EF-B519-C6569D2C6784}"/>
                  </a:ext>
                </a:extLst>
              </p:cNvPr>
              <p:cNvSpPr/>
              <p:nvPr/>
            </p:nvSpPr>
            <p:spPr>
              <a:xfrm>
                <a:off x="3205402" y="2472635"/>
                <a:ext cx="41802" cy="36914"/>
              </a:xfrm>
              <a:custGeom>
                <a:avLst/>
                <a:gdLst/>
                <a:ahLst/>
                <a:cxnLst/>
                <a:rect l="l" t="t" r="r" b="b"/>
                <a:pathLst>
                  <a:path w="1223" h="1080" extrusionOk="0">
                    <a:moveTo>
                      <a:pt x="889" y="0"/>
                    </a:moveTo>
                    <a:cubicBezTo>
                      <a:pt x="812" y="0"/>
                      <a:pt x="734" y="36"/>
                      <a:pt x="675" y="108"/>
                    </a:cubicBezTo>
                    <a:lnTo>
                      <a:pt x="222" y="536"/>
                    </a:lnTo>
                    <a:cubicBezTo>
                      <a:pt x="1" y="758"/>
                      <a:pt x="209" y="1080"/>
                      <a:pt x="458" y="1080"/>
                    </a:cubicBezTo>
                    <a:cubicBezTo>
                      <a:pt x="530" y="1080"/>
                      <a:pt x="605" y="1053"/>
                      <a:pt x="675" y="989"/>
                    </a:cubicBezTo>
                    <a:lnTo>
                      <a:pt x="1103" y="536"/>
                    </a:lnTo>
                    <a:cubicBezTo>
                      <a:pt x="1222" y="417"/>
                      <a:pt x="1222" y="227"/>
                      <a:pt x="1103" y="84"/>
                    </a:cubicBezTo>
                    <a:lnTo>
                      <a:pt x="1103" y="108"/>
                    </a:lnTo>
                    <a:cubicBezTo>
                      <a:pt x="1044" y="36"/>
                      <a:pt x="966" y="0"/>
                      <a:pt x="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0;p24">
                <a:extLst>
                  <a:ext uri="{FF2B5EF4-FFF2-40B4-BE49-F238E27FC236}">
                    <a16:creationId xmlns:a16="http://schemas.microsoft.com/office/drawing/2014/main" id="{9A9E18DF-77F0-4CDF-AC3B-D09B42CCC031}"/>
                  </a:ext>
                </a:extLst>
              </p:cNvPr>
              <p:cNvSpPr/>
              <p:nvPr/>
            </p:nvSpPr>
            <p:spPr>
              <a:xfrm>
                <a:off x="3525532" y="2416068"/>
                <a:ext cx="49698" cy="21192"/>
              </a:xfrm>
              <a:custGeom>
                <a:avLst/>
                <a:gdLst/>
                <a:ahLst/>
                <a:cxnLst/>
                <a:rect l="l" t="t" r="r" b="b"/>
                <a:pathLst>
                  <a:path w="1454" h="620" extrusionOk="0">
                    <a:moveTo>
                      <a:pt x="430" y="0"/>
                    </a:moveTo>
                    <a:cubicBezTo>
                      <a:pt x="1" y="0"/>
                      <a:pt x="1" y="619"/>
                      <a:pt x="430" y="619"/>
                    </a:cubicBezTo>
                    <a:lnTo>
                      <a:pt x="1049" y="619"/>
                    </a:lnTo>
                    <a:cubicBezTo>
                      <a:pt x="1454" y="619"/>
                      <a:pt x="1454" y="0"/>
                      <a:pt x="1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1;p24">
                <a:extLst>
                  <a:ext uri="{FF2B5EF4-FFF2-40B4-BE49-F238E27FC236}">
                    <a16:creationId xmlns:a16="http://schemas.microsoft.com/office/drawing/2014/main" id="{23E08E16-7609-43C0-AF8D-7AEAB07158B4}"/>
                  </a:ext>
                </a:extLst>
              </p:cNvPr>
              <p:cNvSpPr/>
              <p:nvPr/>
            </p:nvSpPr>
            <p:spPr>
              <a:xfrm>
                <a:off x="3527822" y="2344016"/>
                <a:ext cx="42520" cy="37017"/>
              </a:xfrm>
              <a:custGeom>
                <a:avLst/>
                <a:gdLst/>
                <a:ahLst/>
                <a:cxnLst/>
                <a:rect l="l" t="t" r="r" b="b"/>
                <a:pathLst>
                  <a:path w="1244" h="1083" extrusionOk="0">
                    <a:moveTo>
                      <a:pt x="887" y="1"/>
                    </a:moveTo>
                    <a:cubicBezTo>
                      <a:pt x="809" y="1"/>
                      <a:pt x="732" y="36"/>
                      <a:pt x="672" y="108"/>
                    </a:cubicBezTo>
                    <a:lnTo>
                      <a:pt x="220" y="537"/>
                    </a:lnTo>
                    <a:cubicBezTo>
                      <a:pt x="0" y="775"/>
                      <a:pt x="203" y="1083"/>
                      <a:pt x="449" y="1083"/>
                    </a:cubicBezTo>
                    <a:cubicBezTo>
                      <a:pt x="523" y="1083"/>
                      <a:pt x="601" y="1055"/>
                      <a:pt x="672" y="989"/>
                    </a:cubicBezTo>
                    <a:lnTo>
                      <a:pt x="1101" y="537"/>
                    </a:lnTo>
                    <a:cubicBezTo>
                      <a:pt x="1244" y="417"/>
                      <a:pt x="1244" y="227"/>
                      <a:pt x="1101" y="108"/>
                    </a:cubicBezTo>
                    <a:cubicBezTo>
                      <a:pt x="1041" y="36"/>
                      <a:pt x="964" y="1"/>
                      <a:pt x="8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p24">
                <a:extLst>
                  <a:ext uri="{FF2B5EF4-FFF2-40B4-BE49-F238E27FC236}">
                    <a16:creationId xmlns:a16="http://schemas.microsoft.com/office/drawing/2014/main" id="{C41BD23E-8EE0-4434-B999-B08136C2D993}"/>
                  </a:ext>
                </a:extLst>
              </p:cNvPr>
              <p:cNvSpPr/>
              <p:nvPr/>
            </p:nvSpPr>
            <p:spPr>
              <a:xfrm>
                <a:off x="3527753" y="2472362"/>
                <a:ext cx="45904" cy="37188"/>
              </a:xfrm>
              <a:custGeom>
                <a:avLst/>
                <a:gdLst/>
                <a:ahLst/>
                <a:cxnLst/>
                <a:rect l="l" t="t" r="r" b="b"/>
                <a:pathLst>
                  <a:path w="1343" h="1088" extrusionOk="0">
                    <a:moveTo>
                      <a:pt x="457" y="1"/>
                    </a:moveTo>
                    <a:cubicBezTo>
                      <a:pt x="208" y="1"/>
                      <a:pt x="0" y="323"/>
                      <a:pt x="222" y="544"/>
                    </a:cubicBezTo>
                    <a:lnTo>
                      <a:pt x="674" y="997"/>
                    </a:lnTo>
                    <a:cubicBezTo>
                      <a:pt x="738" y="1061"/>
                      <a:pt x="811" y="1088"/>
                      <a:pt x="881" y="1088"/>
                    </a:cubicBezTo>
                    <a:cubicBezTo>
                      <a:pt x="1125" y="1088"/>
                      <a:pt x="1343" y="766"/>
                      <a:pt x="1103" y="544"/>
                    </a:cubicBezTo>
                    <a:lnTo>
                      <a:pt x="674" y="92"/>
                    </a:lnTo>
                    <a:cubicBezTo>
                      <a:pt x="605" y="28"/>
                      <a:pt x="529" y="1"/>
                      <a:pt x="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矩形 37">
            <a:extLst>
              <a:ext uri="{FF2B5EF4-FFF2-40B4-BE49-F238E27FC236}">
                <a16:creationId xmlns:a16="http://schemas.microsoft.com/office/drawing/2014/main" id="{9F064893-190D-409D-B672-3B72EE3C4744}"/>
              </a:ext>
            </a:extLst>
          </p:cNvPr>
          <p:cNvSpPr/>
          <p:nvPr/>
        </p:nvSpPr>
        <p:spPr>
          <a:xfrm>
            <a:off x="9234395" y="3440265"/>
            <a:ext cx="1495503" cy="431562"/>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6166D51-0678-4756-B2B5-35A0B628CEB4}"/>
              </a:ext>
            </a:extLst>
          </p:cNvPr>
          <p:cNvSpPr/>
          <p:nvPr/>
        </p:nvSpPr>
        <p:spPr>
          <a:xfrm>
            <a:off x="5719449" y="1791005"/>
            <a:ext cx="5651016" cy="1523494"/>
          </a:xfrm>
          <a:prstGeom prst="rect">
            <a:avLst/>
          </a:prstGeom>
        </p:spPr>
        <p:txBody>
          <a:bodyPr wrap="square">
            <a:spAutoFit/>
          </a:bodyPr>
          <a:lstStyle/>
          <a:p>
            <a:pPr marL="285750" indent="-285750">
              <a:spcBef>
                <a:spcPts val="1200"/>
              </a:spcBef>
              <a:buFont typeface="Wingdings" panose="05000000000000000000" pitchFamily="2" charset="2"/>
              <a:buChar char="ü"/>
            </a:pPr>
            <a:r>
              <a:rPr lang="zh-TW" altLang="en-US" sz="2200" dirty="0">
                <a:latin typeface="+mn-ea"/>
              </a:rPr>
              <a:t>頁</a:t>
            </a:r>
            <a:r>
              <a:rPr lang="zh-TW" altLang="zh-TW" sz="2200" dirty="0">
                <a:latin typeface="+mn-ea"/>
              </a:rPr>
              <a:t>面可</a:t>
            </a:r>
            <a:r>
              <a:rPr lang="zh-TW" altLang="en-US" sz="2200" dirty="0">
                <a:latin typeface="+mn-ea"/>
              </a:rPr>
              <a:t>選擇</a:t>
            </a:r>
            <a:r>
              <a:rPr lang="zh-TW" altLang="zh-TW" sz="2200" dirty="0">
                <a:latin typeface="+mn-ea"/>
              </a:rPr>
              <a:t>「</a:t>
            </a:r>
            <a:r>
              <a:rPr lang="zh-TW" altLang="zh-TW" sz="2200" b="1" dirty="0">
                <a:latin typeface="+mn-ea"/>
              </a:rPr>
              <a:t>完整</a:t>
            </a:r>
            <a:r>
              <a:rPr lang="zh-TW" altLang="zh-TW" sz="2200" dirty="0">
                <a:latin typeface="+mn-ea"/>
              </a:rPr>
              <a:t>」或「</a:t>
            </a:r>
            <a:r>
              <a:rPr lang="zh-TW" altLang="zh-TW" sz="2200" b="1" dirty="0">
                <a:latin typeface="+mn-ea"/>
              </a:rPr>
              <a:t>清單</a:t>
            </a:r>
            <a:r>
              <a:rPr lang="zh-TW" altLang="zh-TW" sz="2200" dirty="0">
                <a:latin typeface="+mn-ea"/>
              </a:rPr>
              <a:t>」方式呈現。</a:t>
            </a:r>
            <a:endParaRPr lang="en-US" altLang="zh-TW" sz="2200" dirty="0">
              <a:latin typeface="+mn-ea"/>
            </a:endParaRPr>
          </a:p>
          <a:p>
            <a:pPr marL="285750" indent="-285750">
              <a:spcBef>
                <a:spcPts val="600"/>
              </a:spcBef>
              <a:buFont typeface="Wingdings" panose="05000000000000000000" pitchFamily="2" charset="2"/>
              <a:buChar char="ü"/>
            </a:pPr>
            <a:r>
              <a:rPr lang="zh-TW" altLang="en-US" sz="2200" dirty="0">
                <a:latin typeface="+mn-ea"/>
              </a:rPr>
              <a:t>「課程學習成果」至多勾選</a:t>
            </a:r>
            <a:r>
              <a:rPr lang="en-US" altLang="zh-TW" sz="2200" dirty="0">
                <a:latin typeface="+mn-ea"/>
              </a:rPr>
              <a:t>3</a:t>
            </a:r>
            <a:r>
              <a:rPr lang="zh-TW" altLang="en-US" sz="2200" dirty="0">
                <a:latin typeface="+mn-ea"/>
              </a:rPr>
              <a:t>件、「多元表現」至多勾選</a:t>
            </a:r>
            <a:r>
              <a:rPr lang="en-US" altLang="zh-TW" sz="2200" dirty="0">
                <a:latin typeface="+mn-ea"/>
              </a:rPr>
              <a:t>10</a:t>
            </a:r>
            <a:r>
              <a:rPr lang="zh-TW" altLang="en-US" sz="2200" dirty="0">
                <a:latin typeface="+mn-ea"/>
              </a:rPr>
              <a:t>件，</a:t>
            </a:r>
            <a:r>
              <a:rPr lang="zh-TW" altLang="en-US" sz="2200" b="1" dirty="0">
                <a:solidFill>
                  <a:srgbClr val="FF0000"/>
                </a:solidFill>
                <a:latin typeface="+mn-ea"/>
              </a:rPr>
              <a:t>勾選超過規定件數者，系統將無法執行儲存</a:t>
            </a:r>
            <a:r>
              <a:rPr lang="zh-TW" altLang="en-US" sz="2200" dirty="0">
                <a:latin typeface="+mn-ea"/>
              </a:rPr>
              <a:t>。</a:t>
            </a:r>
            <a:endParaRPr lang="en-US" altLang="zh-TW" sz="2200" dirty="0">
              <a:latin typeface="+mn-ea"/>
            </a:endParaRPr>
          </a:p>
        </p:txBody>
      </p:sp>
      <p:pic>
        <p:nvPicPr>
          <p:cNvPr id="39" name="圖片 38">
            <a:extLst>
              <a:ext uri="{FF2B5EF4-FFF2-40B4-BE49-F238E27FC236}">
                <a16:creationId xmlns:a16="http://schemas.microsoft.com/office/drawing/2014/main" id="{CC56E247-A102-4B41-B765-753FAA261D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9696" y="3024195"/>
            <a:ext cx="576000" cy="576000"/>
          </a:xfrm>
          <a:prstGeom prst="rect">
            <a:avLst/>
          </a:prstGeom>
        </p:spPr>
      </p:pic>
      <p:sp>
        <p:nvSpPr>
          <p:cNvPr id="19" name="矩形 18"/>
          <p:cNvSpPr/>
          <p:nvPr/>
        </p:nvSpPr>
        <p:spPr>
          <a:xfrm>
            <a:off x="7970774" y="3490189"/>
            <a:ext cx="787431" cy="364274"/>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2392786" y="779192"/>
            <a:ext cx="787431" cy="364274"/>
          </a:xfrm>
          <a:prstGeom prst="rect">
            <a:avLst/>
          </a:pr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投影片編號版面配置區 20"/>
          <p:cNvSpPr>
            <a:spLocks noGrp="1"/>
          </p:cNvSpPr>
          <p:nvPr>
            <p:ph type="sldNum" sz="quarter" idx="12"/>
          </p:nvPr>
        </p:nvSpPr>
        <p:spPr>
          <a:xfrm>
            <a:off x="9349507" y="6430238"/>
            <a:ext cx="2743200" cy="365125"/>
          </a:xfrm>
        </p:spPr>
        <p:txBody>
          <a:bodyPr/>
          <a:lstStyle/>
          <a:p>
            <a:fld id="{4C21DA63-2B3C-45C3-B269-CB67831E9283}" type="slidenum">
              <a:rPr lang="zh-TW" altLang="en-US" smtClean="0"/>
              <a:t>9</a:t>
            </a:fld>
            <a:endParaRPr lang="zh-TW" altLang="en-US"/>
          </a:p>
        </p:txBody>
      </p:sp>
    </p:spTree>
    <p:extLst>
      <p:ext uri="{BB962C8B-B14F-4D97-AF65-F5344CB8AC3E}">
        <p14:creationId xmlns:p14="http://schemas.microsoft.com/office/powerpoint/2010/main" val="638940683"/>
      </p:ext>
    </p:extLst>
  </p:cSld>
  <p:clrMapOvr>
    <a:masterClrMapping/>
  </p:clrMapOvr>
</p:sld>
</file>

<file path=ppt/theme/theme1.xml><?xml version="1.0" encoding="utf-8"?>
<a:theme xmlns:a="http://schemas.openxmlformats.org/drawingml/2006/main" name="Office 佈景主題">
  <a:themeElements>
    <a:clrScheme name="自訂 4">
      <a:dk1>
        <a:srgbClr val="191919"/>
      </a:dk1>
      <a:lt1>
        <a:srgbClr val="FFFFFF"/>
      </a:lt1>
      <a:dk2>
        <a:srgbClr val="EB9B2E"/>
      </a:dk2>
      <a:lt2>
        <a:srgbClr val="FCB5A8"/>
      </a:lt2>
      <a:accent1>
        <a:srgbClr val="FD9889"/>
      </a:accent1>
      <a:accent2>
        <a:srgbClr val="A0E5EF"/>
      </a:accent2>
      <a:accent3>
        <a:srgbClr val="4FBED2"/>
      </a:accent3>
      <a:accent4>
        <a:srgbClr val="D67634"/>
      </a:accent4>
      <a:accent5>
        <a:srgbClr val="FFFFFF"/>
      </a:accent5>
      <a:accent6>
        <a:srgbClr val="FFFFFF"/>
      </a:accent6>
      <a:hlink>
        <a:srgbClr val="191919"/>
      </a:hlink>
      <a:folHlink>
        <a:srgbClr val="0097A7"/>
      </a:folHlink>
    </a:clrScheme>
    <a:fontScheme name="自訂 2">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1822</Words>
  <Application>Microsoft Office PowerPoint</Application>
  <PresentationFormat>寬螢幕</PresentationFormat>
  <Paragraphs>180</Paragraphs>
  <Slides>17</Slides>
  <Notes>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17</vt:i4>
      </vt:variant>
    </vt:vector>
  </HeadingPairs>
  <TitlesOfParts>
    <vt:vector size="32" baseType="lpstr">
      <vt:lpstr>Impact</vt:lpstr>
      <vt:lpstr>Comic Sans MS</vt:lpstr>
      <vt:lpstr>華康儷粗圓</vt:lpstr>
      <vt:lpstr>Calibri</vt:lpstr>
      <vt:lpstr>宋体</vt:lpstr>
      <vt:lpstr>新細明體</vt:lpstr>
      <vt:lpstr>微软雅黑</vt:lpstr>
      <vt:lpstr>Times New Roman</vt:lpstr>
      <vt:lpstr>Bahnschrift Condensed</vt:lpstr>
      <vt:lpstr>Arial</vt:lpstr>
      <vt:lpstr>華康華綜體W5</vt:lpstr>
      <vt:lpstr>Wingdings</vt:lpstr>
      <vt:lpstr>微软雅黑</vt:lpstr>
      <vt:lpstr>微軟正黑體</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168</cp:revision>
  <cp:lastPrinted>2023-02-01T08:10:08Z</cp:lastPrinted>
  <dcterms:created xsi:type="dcterms:W3CDTF">2023-01-07T08:20:25Z</dcterms:created>
  <dcterms:modified xsi:type="dcterms:W3CDTF">2023-02-08T03:48:00Z</dcterms:modified>
</cp:coreProperties>
</file>